
<file path=[Content_Types].xml><?xml version="1.0" encoding="utf-8"?>
<Types xmlns="http://schemas.openxmlformats.org/package/2006/content-types">
  <Default Extension="png" ContentType="image/png"/>
  <Default Extension="bin" ContentType="application/vnd.openxmlformats-officedocument.oleObject"/>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p:sldMasterIdLst>
    <p:sldMasterId id="2147483650" r:id="rId1"/>
  </p:sldMasterIdLst>
  <p:notesMasterIdLst>
    <p:notesMasterId r:id="rId3"/>
  </p:notesMasterIdLst>
  <p:handoutMasterIdLst>
    <p:handoutMasterId r:id="rId4"/>
  </p:handoutMasterIdLst>
  <p:sldIdLst>
    <p:sldId id="1313" r:id="rId2"/>
  </p:sldIdLst>
  <p:sldSz cx="9906000" cy="6858000" type="A4"/>
  <p:notesSz cx="6735763" cy="9866313"/>
  <p:custDataLst>
    <p:tags r:id="rId5"/>
  </p:custDataLst>
  <p:defaultTextStyle>
    <a:defPPr>
      <a:defRPr lang="de-DE"/>
    </a:defPPr>
    <a:lvl1pPr algn="l" rtl="0" fontAlgn="base">
      <a:spcBef>
        <a:spcPct val="0"/>
      </a:spcBef>
      <a:spcAft>
        <a:spcPct val="0"/>
      </a:spcAft>
      <a:defRPr sz="1500" b="1" kern="1200">
        <a:solidFill>
          <a:srgbClr val="000000"/>
        </a:solidFill>
        <a:latin typeface="Arial" charset="0"/>
        <a:ea typeface="PMingLiU" pitchFamily="18" charset="-120"/>
        <a:cs typeface="+mn-cs"/>
      </a:defRPr>
    </a:lvl1pPr>
    <a:lvl2pPr marL="457200" algn="l" rtl="0" fontAlgn="base">
      <a:spcBef>
        <a:spcPct val="0"/>
      </a:spcBef>
      <a:spcAft>
        <a:spcPct val="0"/>
      </a:spcAft>
      <a:defRPr sz="1500" b="1" kern="1200">
        <a:solidFill>
          <a:srgbClr val="000000"/>
        </a:solidFill>
        <a:latin typeface="Arial" charset="0"/>
        <a:ea typeface="PMingLiU" pitchFamily="18" charset="-120"/>
        <a:cs typeface="+mn-cs"/>
      </a:defRPr>
    </a:lvl2pPr>
    <a:lvl3pPr marL="914400" algn="l" rtl="0" fontAlgn="base">
      <a:spcBef>
        <a:spcPct val="0"/>
      </a:spcBef>
      <a:spcAft>
        <a:spcPct val="0"/>
      </a:spcAft>
      <a:defRPr sz="1500" b="1" kern="1200">
        <a:solidFill>
          <a:srgbClr val="000000"/>
        </a:solidFill>
        <a:latin typeface="Arial" charset="0"/>
        <a:ea typeface="PMingLiU" pitchFamily="18" charset="-120"/>
        <a:cs typeface="+mn-cs"/>
      </a:defRPr>
    </a:lvl3pPr>
    <a:lvl4pPr marL="1371600" algn="l" rtl="0" fontAlgn="base">
      <a:spcBef>
        <a:spcPct val="0"/>
      </a:spcBef>
      <a:spcAft>
        <a:spcPct val="0"/>
      </a:spcAft>
      <a:defRPr sz="1500" b="1" kern="1200">
        <a:solidFill>
          <a:srgbClr val="000000"/>
        </a:solidFill>
        <a:latin typeface="Arial" charset="0"/>
        <a:ea typeface="PMingLiU" pitchFamily="18" charset="-120"/>
        <a:cs typeface="+mn-cs"/>
      </a:defRPr>
    </a:lvl4pPr>
    <a:lvl5pPr marL="1828800" algn="l" rtl="0" fontAlgn="base">
      <a:spcBef>
        <a:spcPct val="0"/>
      </a:spcBef>
      <a:spcAft>
        <a:spcPct val="0"/>
      </a:spcAft>
      <a:defRPr sz="1500" b="1" kern="1200">
        <a:solidFill>
          <a:srgbClr val="000000"/>
        </a:solidFill>
        <a:latin typeface="Arial" charset="0"/>
        <a:ea typeface="PMingLiU" pitchFamily="18" charset="-120"/>
        <a:cs typeface="+mn-cs"/>
      </a:defRPr>
    </a:lvl5pPr>
    <a:lvl6pPr marL="2286000" algn="l" defTabSz="914400" rtl="0" eaLnBrk="1" latinLnBrk="0" hangingPunct="1">
      <a:defRPr sz="1500" b="1" kern="1200">
        <a:solidFill>
          <a:srgbClr val="000000"/>
        </a:solidFill>
        <a:latin typeface="Arial" charset="0"/>
        <a:ea typeface="PMingLiU" pitchFamily="18" charset="-120"/>
        <a:cs typeface="+mn-cs"/>
      </a:defRPr>
    </a:lvl6pPr>
    <a:lvl7pPr marL="2743200" algn="l" defTabSz="914400" rtl="0" eaLnBrk="1" latinLnBrk="0" hangingPunct="1">
      <a:defRPr sz="1500" b="1" kern="1200">
        <a:solidFill>
          <a:srgbClr val="000000"/>
        </a:solidFill>
        <a:latin typeface="Arial" charset="0"/>
        <a:ea typeface="PMingLiU" pitchFamily="18" charset="-120"/>
        <a:cs typeface="+mn-cs"/>
      </a:defRPr>
    </a:lvl7pPr>
    <a:lvl8pPr marL="3200400" algn="l" defTabSz="914400" rtl="0" eaLnBrk="1" latinLnBrk="0" hangingPunct="1">
      <a:defRPr sz="1500" b="1" kern="1200">
        <a:solidFill>
          <a:srgbClr val="000000"/>
        </a:solidFill>
        <a:latin typeface="Arial" charset="0"/>
        <a:ea typeface="PMingLiU" pitchFamily="18" charset="-120"/>
        <a:cs typeface="+mn-cs"/>
      </a:defRPr>
    </a:lvl8pPr>
    <a:lvl9pPr marL="3657600" algn="l" defTabSz="914400" rtl="0" eaLnBrk="1" latinLnBrk="0" hangingPunct="1">
      <a:defRPr sz="1500" b="1" kern="1200">
        <a:solidFill>
          <a:srgbClr val="000000"/>
        </a:solidFill>
        <a:latin typeface="Arial" charset="0"/>
        <a:ea typeface="PMingLiU"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2280AA"/>
    <a:srgbClr val="FF0066"/>
    <a:srgbClr val="003366"/>
    <a:srgbClr val="993300"/>
    <a:srgbClr val="FF7C80"/>
    <a:srgbClr val="FF9966"/>
    <a:srgbClr val="C5D628"/>
    <a:srgbClr val="FF9933"/>
    <a:srgbClr val="2E00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04" autoAdjust="0"/>
    <p:restoredTop sz="99319" autoAdjust="0"/>
  </p:normalViewPr>
  <p:slideViewPr>
    <p:cSldViewPr snapToGrid="0" showGuides="1">
      <p:cViewPr varScale="1">
        <p:scale>
          <a:sx n="72" d="100"/>
          <a:sy n="72" d="100"/>
        </p:scale>
        <p:origin x="-1380" y="-90"/>
      </p:cViewPr>
      <p:guideLst>
        <p:guide orient="horz" pos="4142"/>
        <p:guide orient="horz" pos="958"/>
        <p:guide orient="horz" pos="715"/>
        <p:guide pos="6080"/>
        <p:guide pos="184"/>
        <p:guide pos="31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0"/>
    </p:cViewPr>
  </p:sorterViewPr>
  <p:notesViewPr>
    <p:cSldViewPr snapToGrid="0"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image" Target="NUL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0" name="Rectangle 4"/>
          <p:cNvSpPr>
            <a:spLocks noGrp="1" noChangeArrowheads="1"/>
          </p:cNvSpPr>
          <p:nvPr>
            <p:ph type="ftr" sz="quarter" idx="2"/>
          </p:nvPr>
        </p:nvSpPr>
        <p:spPr bwMode="auto">
          <a:xfrm>
            <a:off x="0" y="9334587"/>
            <a:ext cx="5612081" cy="531726"/>
          </a:xfrm>
          <a:prstGeom prst="rect">
            <a:avLst/>
          </a:prstGeom>
          <a:noFill/>
          <a:ln w="9525">
            <a:noFill/>
            <a:miter lim="800000"/>
            <a:headEnd/>
            <a:tailEnd/>
          </a:ln>
        </p:spPr>
        <p:txBody>
          <a:bodyPr vert="horz" wrap="none" lIns="90961" tIns="45482" rIns="90961" bIns="45482" numCol="1" anchor="b" anchorCtr="0" compatLnSpc="1">
            <a:prstTxWarp prst="textNoShape">
              <a:avLst/>
            </a:prstTxWarp>
          </a:bodyPr>
          <a:lstStyle>
            <a:lvl1pPr algn="l" defTabSz="909546" eaLnBrk="0" hangingPunct="0">
              <a:defRPr sz="1200" b="0">
                <a:solidFill>
                  <a:schemeClr val="tx1"/>
                </a:solidFill>
                <a:ea typeface="ＭＳ Ｐゴシック" pitchFamily="34" charset="-128"/>
              </a:defRPr>
            </a:lvl1pPr>
          </a:lstStyle>
          <a:p>
            <a:pPr>
              <a:defRPr/>
            </a:pPr>
            <a:endParaRPr lang="de-DE" altLang="ja-JP"/>
          </a:p>
        </p:txBody>
      </p:sp>
      <p:sp>
        <p:nvSpPr>
          <p:cNvPr id="9221" name="Rectangle 5"/>
          <p:cNvSpPr>
            <a:spLocks noGrp="1" noChangeArrowheads="1"/>
          </p:cNvSpPr>
          <p:nvPr>
            <p:ph type="sldNum" sz="quarter" idx="3"/>
          </p:nvPr>
        </p:nvSpPr>
        <p:spPr bwMode="auto">
          <a:xfrm>
            <a:off x="5990335" y="9334587"/>
            <a:ext cx="758089" cy="531726"/>
          </a:xfrm>
          <a:prstGeom prst="rect">
            <a:avLst/>
          </a:prstGeom>
          <a:noFill/>
          <a:ln w="9525">
            <a:noFill/>
            <a:miter lim="800000"/>
            <a:headEnd/>
            <a:tailEnd/>
          </a:ln>
        </p:spPr>
        <p:txBody>
          <a:bodyPr vert="horz" wrap="none" lIns="90961" tIns="45482" rIns="90961" bIns="45482" numCol="1" anchor="b" anchorCtr="0" compatLnSpc="1">
            <a:prstTxWarp prst="textNoShape">
              <a:avLst/>
            </a:prstTxWarp>
          </a:bodyPr>
          <a:lstStyle>
            <a:lvl1pPr algn="r" defTabSz="909546" eaLnBrk="0" hangingPunct="0">
              <a:defRPr sz="1200" b="0">
                <a:solidFill>
                  <a:schemeClr val="tx1"/>
                </a:solidFill>
                <a:ea typeface="ＭＳ Ｐゴシック" pitchFamily="34" charset="-128"/>
              </a:defRPr>
            </a:lvl1pPr>
          </a:lstStyle>
          <a:p>
            <a:pPr>
              <a:defRPr/>
            </a:pPr>
            <a:fld id="{8A44CE46-3B2E-4339-9010-91454AA326C3}" type="slidenum">
              <a:rPr lang="ja-JP" altLang="de-DE"/>
              <a:pPr>
                <a:defRPr/>
              </a:pPr>
              <a:t>‹#›</a:t>
            </a:fld>
            <a:endParaRPr lang="de-DE" altLang="ja-JP"/>
          </a:p>
        </p:txBody>
      </p:sp>
    </p:spTree>
    <p:extLst>
      <p:ext uri="{BB962C8B-B14F-4D97-AF65-F5344CB8AC3E}">
        <p14:creationId xmlns:p14="http://schemas.microsoft.com/office/powerpoint/2010/main" val="2713632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4"/>
          <p:cNvSpPr>
            <a:spLocks noGrp="1" noRot="1" noChangeAspect="1" noChangeArrowheads="1" noTextEdit="1"/>
          </p:cNvSpPr>
          <p:nvPr>
            <p:ph type="sldImg" idx="2"/>
          </p:nvPr>
        </p:nvSpPr>
        <p:spPr bwMode="auto">
          <a:xfrm>
            <a:off x="700088" y="741363"/>
            <a:ext cx="5340350" cy="36972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897364" y="4687134"/>
            <a:ext cx="4941037" cy="4437936"/>
          </a:xfrm>
          <a:prstGeom prst="rect">
            <a:avLst/>
          </a:prstGeom>
          <a:noFill/>
          <a:ln w="9525">
            <a:noFill/>
            <a:miter lim="800000"/>
            <a:headEnd/>
            <a:tailEnd/>
          </a:ln>
        </p:spPr>
        <p:txBody>
          <a:bodyPr vert="horz" wrap="square" lIns="90957" tIns="45479" rIns="90957" bIns="45479" numCol="1" anchor="t" anchorCtr="0" compatLnSpc="1">
            <a:prstTxWarp prst="textNoShape">
              <a:avLst/>
            </a:prstTxWarp>
          </a:bodyPr>
          <a:lstStyle/>
          <a:p>
            <a:pPr lvl="0"/>
            <a:r>
              <a:rPr lang="de-DE" altLang="ja-JP" noProof="0" smtClean="0"/>
              <a:t>Klicken Sie, um die Formate des Vorlagentextes zu bearbeiten</a:t>
            </a:r>
          </a:p>
          <a:p>
            <a:pPr lvl="1"/>
            <a:r>
              <a:rPr lang="de-DE" altLang="ja-JP" noProof="0" smtClean="0"/>
              <a:t>Zweite Ebene</a:t>
            </a:r>
          </a:p>
          <a:p>
            <a:pPr lvl="2"/>
            <a:r>
              <a:rPr lang="de-DE" altLang="ja-JP" noProof="0" smtClean="0"/>
              <a:t>Dritte Ebene</a:t>
            </a:r>
          </a:p>
          <a:p>
            <a:pPr lvl="3"/>
            <a:r>
              <a:rPr lang="de-DE" altLang="ja-JP" noProof="0" smtClean="0"/>
              <a:t>Vierte Ebene</a:t>
            </a:r>
          </a:p>
          <a:p>
            <a:pPr lvl="4"/>
            <a:r>
              <a:rPr lang="de-DE" altLang="ja-JP" noProof="0" smtClean="0"/>
              <a:t>Fünfte Ebene</a:t>
            </a:r>
          </a:p>
        </p:txBody>
      </p:sp>
      <p:sp>
        <p:nvSpPr>
          <p:cNvPr id="5126" name="Rectangle 6"/>
          <p:cNvSpPr>
            <a:spLocks noGrp="1" noChangeArrowheads="1"/>
          </p:cNvSpPr>
          <p:nvPr>
            <p:ph type="ftr" sz="quarter" idx="4"/>
          </p:nvPr>
        </p:nvSpPr>
        <p:spPr bwMode="auto">
          <a:xfrm>
            <a:off x="1" y="9372680"/>
            <a:ext cx="5839982" cy="493633"/>
          </a:xfrm>
          <a:prstGeom prst="rect">
            <a:avLst/>
          </a:prstGeom>
          <a:noFill/>
          <a:ln w="9525">
            <a:noFill/>
            <a:miter lim="800000"/>
            <a:headEnd/>
            <a:tailEnd/>
          </a:ln>
        </p:spPr>
        <p:txBody>
          <a:bodyPr vert="horz" wrap="square" lIns="90957" tIns="45479" rIns="90957" bIns="45479" numCol="1" anchor="b" anchorCtr="0" compatLnSpc="1">
            <a:prstTxWarp prst="textNoShape">
              <a:avLst/>
            </a:prstTxWarp>
          </a:bodyPr>
          <a:lstStyle>
            <a:lvl1pPr algn="l" defTabSz="909546" eaLnBrk="0" hangingPunct="0">
              <a:defRPr sz="1200" b="0">
                <a:solidFill>
                  <a:schemeClr val="tx1"/>
                </a:solidFill>
                <a:latin typeface="Times New Roman" pitchFamily="18" charset="0"/>
                <a:ea typeface="ＭＳ Ｐゴシック" pitchFamily="34" charset="-128"/>
              </a:defRPr>
            </a:lvl1pPr>
          </a:lstStyle>
          <a:p>
            <a:pPr>
              <a:defRPr/>
            </a:pPr>
            <a:endParaRPr lang="de-DE" altLang="ja-JP"/>
          </a:p>
        </p:txBody>
      </p:sp>
      <p:sp>
        <p:nvSpPr>
          <p:cNvPr id="5127" name="Rectangle 7"/>
          <p:cNvSpPr>
            <a:spLocks noGrp="1" noChangeArrowheads="1"/>
          </p:cNvSpPr>
          <p:nvPr>
            <p:ph type="sldNum" sz="quarter" idx="5"/>
          </p:nvPr>
        </p:nvSpPr>
        <p:spPr bwMode="auto">
          <a:xfrm>
            <a:off x="5990335" y="9372680"/>
            <a:ext cx="745428" cy="493633"/>
          </a:xfrm>
          <a:prstGeom prst="rect">
            <a:avLst/>
          </a:prstGeom>
          <a:noFill/>
          <a:ln w="9525">
            <a:noFill/>
            <a:miter lim="800000"/>
            <a:headEnd/>
            <a:tailEnd/>
          </a:ln>
        </p:spPr>
        <p:txBody>
          <a:bodyPr vert="horz" wrap="square" lIns="90957" tIns="45479" rIns="90957" bIns="45479" numCol="1" anchor="b" anchorCtr="0" compatLnSpc="1">
            <a:prstTxWarp prst="textNoShape">
              <a:avLst/>
            </a:prstTxWarp>
          </a:bodyPr>
          <a:lstStyle>
            <a:lvl1pPr algn="r" defTabSz="909546" eaLnBrk="0" hangingPunct="0">
              <a:defRPr sz="1200" b="0">
                <a:solidFill>
                  <a:schemeClr val="tx1"/>
                </a:solidFill>
                <a:latin typeface="Times New Roman" pitchFamily="18" charset="0"/>
                <a:ea typeface="ＭＳ Ｐゴシック" pitchFamily="34" charset="-128"/>
              </a:defRPr>
            </a:lvl1pPr>
          </a:lstStyle>
          <a:p>
            <a:pPr>
              <a:defRPr/>
            </a:pPr>
            <a:fld id="{71602FF7-EFCE-4737-A434-6B65CF7B40F1}" type="slidenum">
              <a:rPr lang="ja-JP" altLang="de-DE"/>
              <a:pPr>
                <a:defRPr/>
              </a:pPr>
              <a:t>‹#›</a:t>
            </a:fld>
            <a:endParaRPr lang="de-DE" altLang="ja-JP"/>
          </a:p>
        </p:txBody>
      </p:sp>
    </p:spTree>
    <p:extLst>
      <p:ext uri="{BB962C8B-B14F-4D97-AF65-F5344CB8AC3E}">
        <p14:creationId xmlns:p14="http://schemas.microsoft.com/office/powerpoint/2010/main" val="1003529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00088" y="741363"/>
            <a:ext cx="5340350" cy="3697287"/>
          </a:xfrm>
        </p:spPr>
      </p:sp>
      <p:sp>
        <p:nvSpPr>
          <p:cNvPr id="3" name="ノート プレースホルダー 2"/>
          <p:cNvSpPr>
            <a:spLocks noGrp="1"/>
          </p:cNvSpPr>
          <p:nvPr>
            <p:ph type="body" idx="1"/>
          </p:nvPr>
        </p:nvSpPr>
        <p:spPr/>
        <p:txBody>
          <a:bodyPr/>
          <a:lstStyle/>
          <a:p>
            <a:r>
              <a:rPr lang="ja-JP" altLang="ja-JP" sz="1200" b="1" kern="1200" dirty="0" smtClean="0">
                <a:solidFill>
                  <a:schemeClr val="tx1"/>
                </a:solidFill>
                <a:effectLst/>
                <a:latin typeface="Times New Roman" pitchFamily="18" charset="0"/>
                <a:ea typeface="+mn-ea"/>
                <a:cs typeface="Arial" pitchFamily="34" charset="0"/>
              </a:rPr>
              <a:t>「ザ・ワン」と「ザ・ワン フォーメン」のコレクターズエディション</a:t>
            </a:r>
            <a:endParaRPr lang="ja-JP" altLang="ja-JP" sz="1200" kern="1200" dirty="0" smtClean="0">
              <a:solidFill>
                <a:schemeClr val="tx1"/>
              </a:solidFill>
              <a:effectLst/>
              <a:latin typeface="Times New Roman" pitchFamily="18" charset="0"/>
              <a:ea typeface="+mn-ea"/>
              <a:cs typeface="Arial" pitchFamily="34" charset="0"/>
            </a:endParaRPr>
          </a:p>
          <a:p>
            <a:r>
              <a:rPr lang="ja-JP" altLang="ja-JP" sz="900" kern="1200" dirty="0" smtClean="0">
                <a:solidFill>
                  <a:schemeClr val="tx1"/>
                </a:solidFill>
                <a:effectLst/>
                <a:latin typeface="Times New Roman" pitchFamily="18" charset="0"/>
                <a:ea typeface="+mn-ea"/>
                <a:cs typeface="Arial" pitchFamily="34" charset="0"/>
              </a:rPr>
              <a:t>ドルチェ＆ガッバーナから、時代を超越したエレガントな香りをもたらすフレグランス――「ザ・ワン」と「ザ・ワン フォーメン」――を讃えて、パワフルなコレクターズエディションが登場します。「ザ・ワン」にはドルチェ＆ガッバーナらしい情熱的なレッドを、「ザ・ワン フォーメン」には深みのある濃いブラウンを採用しています。</a:t>
            </a:r>
          </a:p>
          <a:p>
            <a:r>
              <a:rPr lang="en-GB" altLang="ja-JP" sz="900" kern="1200" dirty="0" smtClean="0">
                <a:solidFill>
                  <a:schemeClr val="tx1"/>
                </a:solidFill>
                <a:effectLst/>
                <a:latin typeface="Times New Roman" pitchFamily="18" charset="0"/>
                <a:ea typeface="+mn-ea"/>
                <a:cs typeface="Arial" pitchFamily="34" charset="0"/>
              </a:rPr>
              <a:t> </a:t>
            </a:r>
            <a:endParaRPr lang="ja-JP" altLang="ja-JP" sz="900" kern="1200" dirty="0" smtClean="0">
              <a:solidFill>
                <a:schemeClr val="tx1"/>
              </a:solidFill>
              <a:effectLst/>
              <a:latin typeface="Times New Roman" pitchFamily="18" charset="0"/>
              <a:ea typeface="+mn-ea"/>
              <a:cs typeface="Arial" pitchFamily="34" charset="0"/>
            </a:endParaRPr>
          </a:p>
          <a:p>
            <a:r>
              <a:rPr lang="ja-JP" altLang="ja-JP" sz="900" kern="1200" dirty="0" smtClean="0">
                <a:solidFill>
                  <a:schemeClr val="tx1"/>
                </a:solidFill>
                <a:effectLst/>
                <a:latin typeface="Times New Roman" pitchFamily="18" charset="0"/>
                <a:ea typeface="+mn-ea"/>
                <a:cs typeface="Arial" pitchFamily="34" charset="0"/>
              </a:rPr>
              <a:t>どちらのフレグランスも、身につける人――力強さと華やかさが同居する不思議な魅力を備えた女性、周囲の人々を惹きつける洗練された品の良さを備えた男性――にふさわしい香りをもたらすと同時に、コレクターズエディションの名にふさわしい「ザ・ワン」ならではのユニークな香りであることを証明しています。</a:t>
            </a:r>
          </a:p>
          <a:p>
            <a:r>
              <a:rPr lang="en-GB" altLang="ja-JP" sz="1200" kern="1200" dirty="0" smtClean="0">
                <a:solidFill>
                  <a:schemeClr val="tx1"/>
                </a:solidFill>
                <a:effectLst/>
                <a:latin typeface="Times New Roman" pitchFamily="18" charset="0"/>
                <a:ea typeface="+mn-ea"/>
                <a:cs typeface="Arial" pitchFamily="34" charset="0"/>
              </a:rPr>
              <a:t> </a:t>
            </a:r>
            <a:endParaRPr lang="ja-JP" altLang="ja-JP" sz="1200" kern="1200" dirty="0" smtClean="0">
              <a:solidFill>
                <a:schemeClr val="tx1"/>
              </a:solidFill>
              <a:effectLst/>
              <a:latin typeface="Times New Roman" pitchFamily="18" charset="0"/>
              <a:ea typeface="+mn-ea"/>
              <a:cs typeface="Arial" pitchFamily="34" charset="0"/>
            </a:endParaRPr>
          </a:p>
          <a:p>
            <a:r>
              <a:rPr lang="ja-JP" altLang="ja-JP" sz="1200" b="1" kern="1200" dirty="0" smtClean="0">
                <a:solidFill>
                  <a:schemeClr val="tx1"/>
                </a:solidFill>
                <a:effectLst/>
                <a:latin typeface="Times New Roman" pitchFamily="18" charset="0"/>
                <a:ea typeface="+mn-ea"/>
                <a:cs typeface="Arial" pitchFamily="34" charset="0"/>
              </a:rPr>
              <a:t>コレクターズエディションの特徴</a:t>
            </a:r>
            <a:endParaRPr lang="ja-JP" altLang="ja-JP" sz="1200" kern="1200" dirty="0" smtClean="0">
              <a:solidFill>
                <a:schemeClr val="tx1"/>
              </a:solidFill>
              <a:effectLst/>
              <a:latin typeface="Times New Roman" pitchFamily="18" charset="0"/>
              <a:ea typeface="+mn-ea"/>
              <a:cs typeface="Arial" pitchFamily="34" charset="0"/>
            </a:endParaRPr>
          </a:p>
          <a:p>
            <a:r>
              <a:rPr lang="ja-JP" altLang="ja-JP" sz="900" kern="1200" dirty="0" smtClean="0">
                <a:solidFill>
                  <a:schemeClr val="tx1"/>
                </a:solidFill>
                <a:effectLst/>
                <a:latin typeface="Times New Roman" pitchFamily="18" charset="0"/>
                <a:ea typeface="+mn-ea"/>
                <a:cs typeface="Arial" pitchFamily="34" charset="0"/>
              </a:rPr>
              <a:t>ザ・ワン コレクターズエディションには、ドルチェ＆ガッバーナのデザイナーらが大切にしてきた、ブランドを象徴するロゴが生み出すインスピレーションが活かされています。それぞれのボトルには、ドルチェ＆ガッバーナの</a:t>
            </a:r>
            <a:r>
              <a:rPr lang="en-GB" altLang="ja-JP" sz="900" kern="1200" dirty="0" smtClean="0">
                <a:solidFill>
                  <a:schemeClr val="tx1"/>
                </a:solidFill>
                <a:effectLst/>
                <a:latin typeface="Times New Roman" pitchFamily="18" charset="0"/>
                <a:ea typeface="+mn-ea"/>
                <a:cs typeface="Arial" pitchFamily="34" charset="0"/>
              </a:rPr>
              <a:t>2014</a:t>
            </a:r>
            <a:r>
              <a:rPr lang="ja-JP" altLang="ja-JP" sz="900" kern="1200" dirty="0" smtClean="0">
                <a:solidFill>
                  <a:schemeClr val="tx1"/>
                </a:solidFill>
                <a:effectLst/>
                <a:latin typeface="Times New Roman" pitchFamily="18" charset="0"/>
                <a:ea typeface="+mn-ea"/>
                <a:cs typeface="Arial" pitchFamily="34" charset="0"/>
              </a:rPr>
              <a:t>年ファッションコレクションにおいて存在感を発揮した重要なモチーフである、ゴールドコインの刻印をあしらい、ブランドの根底にある古代シチリア・ギリシャ文化の魅力を伝えています。コインにはギリシャ神話に登場する神々の横顔を装飾して、英知、勇気、文明、知性などを表現しています。シチリアのルーツに迫る旅を擬人化すると共に、現実と超現実主義が交錯する、ザ・ワン コレクターズエディションのエスプリを見事に捉えています。</a:t>
            </a:r>
          </a:p>
          <a:p>
            <a:r>
              <a:rPr lang="en-GB" altLang="ja-JP" sz="900" kern="1200" dirty="0" smtClean="0">
                <a:solidFill>
                  <a:schemeClr val="tx1"/>
                </a:solidFill>
                <a:effectLst/>
                <a:latin typeface="Times New Roman" pitchFamily="18" charset="0"/>
                <a:ea typeface="+mn-ea"/>
                <a:cs typeface="Arial" pitchFamily="34" charset="0"/>
              </a:rPr>
              <a:t> </a:t>
            </a:r>
            <a:endParaRPr lang="ja-JP" altLang="ja-JP" sz="900" kern="1200" dirty="0" smtClean="0">
              <a:solidFill>
                <a:schemeClr val="tx1"/>
              </a:solidFill>
              <a:effectLst/>
              <a:latin typeface="Times New Roman" pitchFamily="18" charset="0"/>
              <a:ea typeface="+mn-ea"/>
              <a:cs typeface="Arial" pitchFamily="34" charset="0"/>
            </a:endParaRPr>
          </a:p>
          <a:p>
            <a:r>
              <a:rPr lang="ja-JP" altLang="ja-JP" sz="900" kern="1200" dirty="0" smtClean="0">
                <a:solidFill>
                  <a:schemeClr val="tx1"/>
                </a:solidFill>
                <a:effectLst/>
                <a:latin typeface="Times New Roman" pitchFamily="18" charset="0"/>
                <a:ea typeface="+mn-ea"/>
                <a:cs typeface="Arial" pitchFamily="34" charset="0"/>
              </a:rPr>
              <a:t>濃淡のないラッカー塗装により仕上げたボトルには、それぞれのフレグランスの特徴に合わせた色を採用しています。「ザ・ワン」では、ドルチェ＆ガッバーナらしいレッドを用いて究極のラグジュアリーを表現しています。また、「ザ・ワン フォーメン」では、深みのある濃いブラウンを用いて豪華さを表現すると共に、コレクターズエディションにふさわしいジュエリーのような雰囲気に仕上げています。</a:t>
            </a:r>
          </a:p>
          <a:p>
            <a:r>
              <a:rPr lang="en-GB" altLang="ja-JP" sz="1200" kern="1200" dirty="0" smtClean="0">
                <a:solidFill>
                  <a:schemeClr val="tx1"/>
                </a:solidFill>
                <a:effectLst/>
                <a:latin typeface="Times New Roman" pitchFamily="18" charset="0"/>
                <a:ea typeface="+mn-ea"/>
                <a:cs typeface="Arial" pitchFamily="34" charset="0"/>
              </a:rPr>
              <a:t> </a:t>
            </a:r>
            <a:endParaRPr lang="ja-JP" altLang="ja-JP" sz="1200" kern="1200" dirty="0" smtClean="0">
              <a:solidFill>
                <a:schemeClr val="tx1"/>
              </a:solidFill>
              <a:effectLst/>
              <a:latin typeface="Times New Roman" pitchFamily="18" charset="0"/>
              <a:ea typeface="+mn-ea"/>
              <a:cs typeface="Arial" pitchFamily="34" charset="0"/>
            </a:endParaRPr>
          </a:p>
          <a:p>
            <a:r>
              <a:rPr lang="ja-JP" altLang="ja-JP" sz="1200" b="1" kern="1200" dirty="0" smtClean="0">
                <a:solidFill>
                  <a:schemeClr val="tx1"/>
                </a:solidFill>
                <a:effectLst/>
                <a:latin typeface="Times New Roman" pitchFamily="18" charset="0"/>
                <a:ea typeface="+mn-ea"/>
                <a:cs typeface="Arial" pitchFamily="34" charset="0"/>
              </a:rPr>
              <a:t>香り</a:t>
            </a:r>
            <a:endParaRPr lang="ja-JP" altLang="ja-JP" sz="1200" kern="1200" dirty="0" smtClean="0">
              <a:solidFill>
                <a:schemeClr val="tx1"/>
              </a:solidFill>
              <a:effectLst/>
              <a:latin typeface="Times New Roman" pitchFamily="18" charset="0"/>
              <a:ea typeface="+mn-ea"/>
              <a:cs typeface="Arial" pitchFamily="34" charset="0"/>
            </a:endParaRPr>
          </a:p>
          <a:p>
            <a:r>
              <a:rPr lang="ja-JP" altLang="ja-JP" sz="900" kern="1200" dirty="0" smtClean="0">
                <a:solidFill>
                  <a:schemeClr val="tx1"/>
                </a:solidFill>
                <a:effectLst/>
                <a:latin typeface="Times New Roman" pitchFamily="18" charset="0"/>
                <a:ea typeface="+mn-ea"/>
                <a:cs typeface="Arial" pitchFamily="34" charset="0"/>
              </a:rPr>
              <a:t>フレグランスをまとう女性と同じように、力強さと独特な個性を感じさせる</a:t>
            </a:r>
            <a:r>
              <a:rPr lang="ja-JP" altLang="ja-JP" sz="900" b="1" kern="1200" dirty="0" smtClean="0">
                <a:solidFill>
                  <a:schemeClr val="tx1"/>
                </a:solidFill>
                <a:effectLst/>
                <a:latin typeface="Times New Roman" pitchFamily="18" charset="0"/>
                <a:ea typeface="+mn-ea"/>
                <a:cs typeface="Arial" pitchFamily="34" charset="0"/>
              </a:rPr>
              <a:t>ザ・ワン</a:t>
            </a:r>
            <a:r>
              <a:rPr lang="ja-JP" altLang="ja-JP" sz="900" kern="1200" dirty="0" smtClean="0">
                <a:solidFill>
                  <a:schemeClr val="tx1"/>
                </a:solidFill>
                <a:effectLst/>
                <a:latin typeface="Times New Roman" pitchFamily="18" charset="0"/>
                <a:ea typeface="+mn-ea"/>
                <a:cs typeface="Arial" pitchFamily="34" charset="0"/>
              </a:rPr>
              <a:t>には、対照的な香りをブレンドし、コクのあるオリエンタルフローラル調に仕上げています。弾けるように爽やかでモダンな香りをもたらすトップノートには、苦味を含んだベルガモットとマンダリンに、ジューシーなライチとピーチを組み合わせています。</a:t>
            </a:r>
          </a:p>
          <a:p>
            <a:r>
              <a:rPr lang="ja-JP" altLang="ja-JP" sz="900" kern="1200" dirty="0" smtClean="0">
                <a:solidFill>
                  <a:schemeClr val="tx1"/>
                </a:solidFill>
                <a:effectLst/>
                <a:latin typeface="Times New Roman" pitchFamily="18" charset="0"/>
                <a:ea typeface="+mn-ea"/>
                <a:cs typeface="Arial" pitchFamily="34" charset="0"/>
              </a:rPr>
              <a:t>ミドルノートでは、いつの時代にも愛されるマドンナリリーの香りが非常に官能的で包み込むような女性らしさを表現します。</a:t>
            </a:r>
          </a:p>
          <a:p>
            <a:r>
              <a:rPr lang="ja-JP" altLang="ja-JP" sz="900" kern="1200" dirty="0" smtClean="0">
                <a:solidFill>
                  <a:schemeClr val="tx1"/>
                </a:solidFill>
                <a:effectLst/>
                <a:latin typeface="Times New Roman" pitchFamily="18" charset="0"/>
                <a:ea typeface="+mn-ea"/>
                <a:cs typeface="Arial" pitchFamily="34" charset="0"/>
              </a:rPr>
              <a:t>ラストノートでは、濃密なバニラとアンバー調の樹脂香になめらかなムスクノートを組み合わせた、官能的で深みのある香りが長い余韻をもたらします。</a:t>
            </a:r>
          </a:p>
          <a:p>
            <a:r>
              <a:rPr lang="en-GB" altLang="ja-JP" sz="900" b="1" kern="1200" dirty="0" smtClean="0">
                <a:solidFill>
                  <a:schemeClr val="tx1"/>
                </a:solidFill>
                <a:effectLst/>
                <a:latin typeface="Times New Roman" pitchFamily="18" charset="0"/>
                <a:ea typeface="+mn-ea"/>
                <a:cs typeface="Arial" pitchFamily="34" charset="0"/>
              </a:rPr>
              <a:t> </a:t>
            </a:r>
            <a:endParaRPr lang="ja-JP" altLang="ja-JP" sz="900" kern="1200" dirty="0" smtClean="0">
              <a:solidFill>
                <a:schemeClr val="tx1"/>
              </a:solidFill>
              <a:effectLst/>
              <a:latin typeface="Times New Roman" pitchFamily="18" charset="0"/>
              <a:ea typeface="+mn-ea"/>
              <a:cs typeface="Arial" pitchFamily="34" charset="0"/>
            </a:endParaRPr>
          </a:p>
          <a:p>
            <a:r>
              <a:rPr lang="ja-JP" altLang="ja-JP" sz="900" kern="1200" dirty="0" smtClean="0">
                <a:solidFill>
                  <a:schemeClr val="tx1"/>
                </a:solidFill>
                <a:effectLst/>
                <a:latin typeface="Times New Roman" pitchFamily="18" charset="0"/>
                <a:ea typeface="+mn-ea"/>
                <a:cs typeface="Arial" pitchFamily="34" charset="0"/>
              </a:rPr>
              <a:t>一方、</a:t>
            </a:r>
            <a:r>
              <a:rPr lang="ja-JP" altLang="ja-JP" sz="900" b="1" kern="1200" dirty="0" smtClean="0">
                <a:solidFill>
                  <a:schemeClr val="tx1"/>
                </a:solidFill>
                <a:effectLst/>
                <a:latin typeface="Times New Roman" pitchFamily="18" charset="0"/>
                <a:ea typeface="+mn-ea"/>
                <a:cs typeface="Arial" pitchFamily="34" charset="0"/>
              </a:rPr>
              <a:t>ザ・ワン フォーメン</a:t>
            </a:r>
            <a:r>
              <a:rPr lang="ja-JP" altLang="ja-JP" sz="900" kern="1200" dirty="0" smtClean="0">
                <a:solidFill>
                  <a:schemeClr val="tx1"/>
                </a:solidFill>
                <a:effectLst/>
                <a:latin typeface="Times New Roman" pitchFamily="18" charset="0"/>
                <a:ea typeface="+mn-ea"/>
                <a:cs typeface="Arial" pitchFamily="34" charset="0"/>
              </a:rPr>
              <a:t>は、エレガンスと官能的な魅力が凝縮された、伝統的かつモダンで、躍動感のある魅力的な香りをもたらします。タバコと上質なスパイスが生み出す美しいハーモニーを活かした、オリエンタルスパイシー調のフレグランスに仕上げています。</a:t>
            </a:r>
          </a:p>
          <a:p>
            <a:r>
              <a:rPr lang="ja-JP" altLang="ja-JP" sz="900" kern="1200" dirty="0" smtClean="0">
                <a:solidFill>
                  <a:schemeClr val="tx1"/>
                </a:solidFill>
                <a:effectLst/>
                <a:latin typeface="Times New Roman" pitchFamily="18" charset="0"/>
                <a:ea typeface="+mn-ea"/>
                <a:cs typeface="Arial" pitchFamily="34" charset="0"/>
              </a:rPr>
              <a:t>躍動感あふれるエレガントな香りをもたらすトップノートには、グレープフルーツ、コリアンダー、バジルといった食欲をそそる香りがブレンドされています。スパイシーで暖かみを感じさせるカルダモンとジンジャーの香りが生み出す、ドルチェ＆ガッバーナらしいセクシーで官能的な香りに続いて、タバコとアンバーノートが生み出す深みのある落ち着いた香りにシダーウッドが加わり徐々に男性的な香りへと移っていきます。</a:t>
            </a: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0250C092-56DD-4F18-AF3B-3377871A58B5}" type="slidenum">
              <a:rPr lang="ja-JP" altLang="en-US" smtClean="0"/>
              <a:pPr>
                <a:defRPr/>
              </a:pPr>
              <a:t>0</a:t>
            </a:fld>
            <a:endParaRPr lang="ja-JP" altLang="en-US" dirty="0"/>
          </a:p>
        </p:txBody>
      </p:sp>
    </p:spTree>
    <p:extLst>
      <p:ext uri="{BB962C8B-B14F-4D97-AF65-F5344CB8AC3E}">
        <p14:creationId xmlns:p14="http://schemas.microsoft.com/office/powerpoint/2010/main" val="1770498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sic slide">
    <p:spTree>
      <p:nvGrpSpPr>
        <p:cNvPr id="1" name=""/>
        <p:cNvGrpSpPr/>
        <p:nvPr/>
      </p:nvGrpSpPr>
      <p:grpSpPr>
        <a:xfrm>
          <a:off x="0" y="0"/>
          <a:ext cx="0" cy="0"/>
          <a:chOff x="0" y="0"/>
          <a:chExt cx="0" cy="0"/>
        </a:xfrm>
      </p:grpSpPr>
      <p:sp>
        <p:nvSpPr>
          <p:cNvPr id="4" name="タイトル 3"/>
          <p:cNvSpPr>
            <a:spLocks noGrp="1"/>
          </p:cNvSpPr>
          <p:nvPr>
            <p:ph type="title"/>
          </p:nvPr>
        </p:nvSpPr>
        <p:spPr>
          <a:xfrm>
            <a:off x="433387" y="664369"/>
            <a:ext cx="9020713" cy="694532"/>
          </a:xfrm>
        </p:spPr>
        <p:txBody>
          <a:bodyPr/>
          <a:lstStyle>
            <a:lvl1pPr>
              <a:defRPr baseline="0">
                <a:latin typeface="Calibri" pitchFamily="34" charset="0"/>
                <a:cs typeface="Calibri" pitchFamily="34" charset="0"/>
              </a:defRPr>
            </a:lvl1pPr>
          </a:lstStyle>
          <a:p>
            <a:r>
              <a:rPr lang="ja-JP" altLang="en-US" smtClean="0"/>
              <a:t>マスター タイトルの書式設定</a:t>
            </a:r>
            <a:endParaRPr lang="en-US" dirty="0"/>
          </a:p>
        </p:txBody>
      </p:sp>
      <p:sp>
        <p:nvSpPr>
          <p:cNvPr id="8" name="テキスト プレースホルダー 7"/>
          <p:cNvSpPr>
            <a:spLocks noGrp="1"/>
          </p:cNvSpPr>
          <p:nvPr>
            <p:ph type="body" sz="quarter" idx="11"/>
          </p:nvPr>
        </p:nvSpPr>
        <p:spPr>
          <a:xfrm>
            <a:off x="431804" y="2108201"/>
            <a:ext cx="9026896" cy="441135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ltLang="ja-JP" dirty="0" smtClean="0"/>
          </a:p>
        </p:txBody>
      </p:sp>
      <p:sp>
        <p:nvSpPr>
          <p:cNvPr id="10" name="テキスト プレースホルダー 9"/>
          <p:cNvSpPr>
            <a:spLocks noGrp="1"/>
          </p:cNvSpPr>
          <p:nvPr>
            <p:ph type="body" sz="quarter" idx="12"/>
          </p:nvPr>
        </p:nvSpPr>
        <p:spPr>
          <a:xfrm>
            <a:off x="433391" y="1498600"/>
            <a:ext cx="9024937" cy="279400"/>
          </a:xfrm>
        </p:spPr>
        <p:txBody>
          <a:bodyPr/>
          <a:lstStyle>
            <a:lvl1pPr marL="0" indent="0">
              <a:buNone/>
              <a:defRPr sz="1800"/>
            </a:lvl1pPr>
          </a:lstStyle>
          <a:p>
            <a:pPr lvl="0"/>
            <a:r>
              <a:rPr lang="ja-JP" altLang="en-US" smtClean="0"/>
              <a:t>マスター テキストの書式設定</a:t>
            </a:r>
          </a:p>
        </p:txBody>
      </p:sp>
      <p:sp>
        <p:nvSpPr>
          <p:cNvPr id="5" name="Rectangle 4"/>
          <p:cNvSpPr>
            <a:spLocks noGrp="1" noChangeArrowheads="1"/>
          </p:cNvSpPr>
          <p:nvPr>
            <p:ph type="sldNum" sz="quarter" idx="13"/>
            <p:custDataLst>
              <p:tags r:id="rId1"/>
            </p:custDataLst>
          </p:nvPr>
        </p:nvSpPr>
        <p:spPr>
          <a:ln/>
        </p:spPr>
        <p:txBody>
          <a:bodyPr/>
          <a:lstStyle>
            <a:lvl1pPr>
              <a:defRPr/>
            </a:lvl1pPr>
          </a:lstStyle>
          <a:p>
            <a:pPr>
              <a:defRPr/>
            </a:pPr>
            <a:r>
              <a:rPr lang="de-DE" altLang="ja-JP"/>
              <a:t>Page </a:t>
            </a:r>
            <a:fld id="{6A1A0566-11D8-4EB9-8144-57F0C46C8EA8}" type="slidenum">
              <a:rPr lang="de-DE" altLang="ja-JP"/>
              <a:pPr>
                <a:defRPr/>
              </a:pPr>
              <a:t>‹#›</a:t>
            </a:fld>
            <a:endParaRPr lang="de-DE" altLang="ja-JP"/>
          </a:p>
        </p:txBody>
      </p:sp>
    </p:spTree>
    <p:extLst>
      <p:ext uri="{BB962C8B-B14F-4D97-AF65-F5344CB8AC3E}">
        <p14:creationId xmlns:p14="http://schemas.microsoft.com/office/powerpoint/2010/main" val="138826696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custDataLst>
              <p:tags r:id="rId1"/>
            </p:custDataLst>
          </p:nvPr>
        </p:nvSpPr>
        <p:spPr>
          <a:ln/>
        </p:spPr>
        <p:txBody>
          <a:bodyPr/>
          <a:lstStyle>
            <a:lvl1pPr>
              <a:defRPr/>
            </a:lvl1pPr>
          </a:lstStyle>
          <a:p>
            <a:pPr>
              <a:defRPr/>
            </a:pPr>
            <a:r>
              <a:rPr lang="de-DE" altLang="ja-JP"/>
              <a:t>Page </a:t>
            </a:r>
            <a:fld id="{1C448F72-A50B-40FB-A35B-B9CCDD543A62}" type="slidenum">
              <a:rPr lang="de-DE" altLang="ja-JP"/>
              <a:pPr>
                <a:defRPr/>
              </a:pPr>
              <a:t>‹#›</a:t>
            </a:fld>
            <a:endParaRPr lang="de-DE" altLang="ja-JP"/>
          </a:p>
        </p:txBody>
      </p:sp>
    </p:spTree>
    <p:extLst>
      <p:ext uri="{BB962C8B-B14F-4D97-AF65-F5344CB8AC3E}">
        <p14:creationId xmlns:p14="http://schemas.microsoft.com/office/powerpoint/2010/main" val="252730153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742950" y="6248400"/>
            <a:ext cx="2063750" cy="457200"/>
          </a:xfrm>
          <a:prstGeom prst="rect">
            <a:avLst/>
          </a:prstGeom>
          <a:ln/>
        </p:spPr>
        <p:txBody>
          <a:bodyPr/>
          <a:lstStyle>
            <a:lvl1pPr>
              <a:defRPr/>
            </a:lvl1pPr>
          </a:lstStyle>
          <a:p>
            <a:pPr>
              <a:defRPr/>
            </a:pPr>
            <a:endParaRPr lang="en-US" altLang="ja-JP" dirty="0"/>
          </a:p>
        </p:txBody>
      </p:sp>
      <p:sp>
        <p:nvSpPr>
          <p:cNvPr id="3" name="Rectangle 5"/>
          <p:cNvSpPr>
            <a:spLocks noGrp="1" noChangeArrowheads="1"/>
          </p:cNvSpPr>
          <p:nvPr>
            <p:ph type="ftr" sz="quarter" idx="11"/>
          </p:nvPr>
        </p:nvSpPr>
        <p:spPr>
          <a:xfrm>
            <a:off x="3384550" y="6248400"/>
            <a:ext cx="3136900" cy="457200"/>
          </a:xfrm>
          <a:prstGeom prst="rect">
            <a:avLst/>
          </a:prstGeom>
          <a:ln/>
        </p:spPr>
        <p:txBody>
          <a:bodyPr/>
          <a:lstStyle>
            <a:lvl1pPr>
              <a:defRPr/>
            </a:lvl1pPr>
          </a:lstStyle>
          <a:p>
            <a:pPr>
              <a:defRPr/>
            </a:pPr>
            <a:endParaRPr lang="en-US" altLang="ja-JP" dirty="0"/>
          </a:p>
        </p:txBody>
      </p:sp>
      <p:sp>
        <p:nvSpPr>
          <p:cNvPr id="4" name="Rectangle 6"/>
          <p:cNvSpPr>
            <a:spLocks noGrp="1" noChangeArrowheads="1"/>
          </p:cNvSpPr>
          <p:nvPr>
            <p:ph type="sldNum" sz="quarter" idx="12"/>
          </p:nvPr>
        </p:nvSpPr>
        <p:spPr>
          <a:ln/>
        </p:spPr>
        <p:txBody>
          <a:bodyPr/>
          <a:lstStyle>
            <a:lvl1pPr>
              <a:defRPr/>
            </a:lvl1pPr>
          </a:lstStyle>
          <a:p>
            <a:pPr>
              <a:defRPr/>
            </a:pPr>
            <a:fld id="{D4CE8AF0-47EA-4C7D-ACD2-9DF354391050}" type="slidenum">
              <a:rPr lang="en-US" altLang="ja-JP"/>
              <a:pPr>
                <a:defRPr/>
              </a:pPr>
              <a:t>‹#›</a:t>
            </a:fld>
            <a:endParaRPr lang="en-US" altLang="ja-JP" dirty="0"/>
          </a:p>
        </p:txBody>
      </p:sp>
    </p:spTree>
    <p:extLst>
      <p:ext uri="{BB962C8B-B14F-4D97-AF65-F5344CB8AC3E}">
        <p14:creationId xmlns:p14="http://schemas.microsoft.com/office/powerpoint/2010/main" val="396670596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4.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ags" Target="../tags/tag3.xml"/><Relationship Id="rId12"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oleObject" Target="../embeddings/oleObject1.bin"/><Relationship Id="rId5" Type="http://schemas.openxmlformats.org/officeDocument/2006/relationships/vmlDrawing" Target="../drawings/vmlDrawing1.vml"/><Relationship Id="rId10" Type="http://schemas.openxmlformats.org/officeDocument/2006/relationships/tags" Target="../tags/tag6.xml"/><Relationship Id="rId4" Type="http://schemas.openxmlformats.org/officeDocument/2006/relationships/theme" Target="../theme/theme1.xml"/><Relationship Id="rId9" Type="http://schemas.openxmlformats.org/officeDocument/2006/relationships/tags" Target="../tags/tag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5"/>
          <p:cNvSpPr>
            <a:spLocks noGrp="1" noChangeArrowheads="1"/>
          </p:cNvSpPr>
          <p:nvPr>
            <p:ph type="title"/>
            <p:custDataLst>
              <p:tags r:id="rId6"/>
            </p:custDataLst>
          </p:nvPr>
        </p:nvSpPr>
        <p:spPr bwMode="auto">
          <a:xfrm>
            <a:off x="428629" y="663576"/>
            <a:ext cx="9028113"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ja-JP" smtClean="0"/>
              <a:t>Action Title</a:t>
            </a:r>
          </a:p>
        </p:txBody>
      </p:sp>
      <p:sp>
        <p:nvSpPr>
          <p:cNvPr id="1027" name="Rectangle 2"/>
          <p:cNvSpPr>
            <a:spLocks noGrp="1" noChangeArrowheads="1"/>
          </p:cNvSpPr>
          <p:nvPr>
            <p:ph type="body" idx="1"/>
            <p:custDataLst>
              <p:tags r:id="rId7"/>
            </p:custDataLst>
          </p:nvPr>
        </p:nvSpPr>
        <p:spPr bwMode="auto">
          <a:xfrm>
            <a:off x="433392" y="2108200"/>
            <a:ext cx="9012237" cy="441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ja-JP" smtClean="0"/>
              <a:t>Level 1</a:t>
            </a:r>
          </a:p>
          <a:p>
            <a:pPr lvl="1"/>
            <a:r>
              <a:rPr lang="en-US" altLang="ja-JP" smtClean="0"/>
              <a:t>Level 2</a:t>
            </a:r>
          </a:p>
          <a:p>
            <a:pPr lvl="1"/>
            <a:r>
              <a:rPr lang="en-US" altLang="ja-JP" smtClean="0"/>
              <a:t>Level 2</a:t>
            </a:r>
          </a:p>
          <a:p>
            <a:pPr lvl="2"/>
            <a:r>
              <a:rPr lang="en-US" altLang="ja-JP" smtClean="0"/>
              <a:t>Level 3</a:t>
            </a:r>
          </a:p>
          <a:p>
            <a:pPr lvl="2"/>
            <a:r>
              <a:rPr lang="en-US" altLang="ja-JP" smtClean="0"/>
              <a:t>Level 3</a:t>
            </a:r>
          </a:p>
          <a:p>
            <a:pPr lvl="3"/>
            <a:r>
              <a:rPr lang="en-US" altLang="ja-JP" smtClean="0"/>
              <a:t>Level 4</a:t>
            </a:r>
          </a:p>
          <a:p>
            <a:pPr lvl="3"/>
            <a:r>
              <a:rPr lang="en-US" altLang="ja-JP" smtClean="0"/>
              <a:t>Level 4</a:t>
            </a:r>
          </a:p>
          <a:p>
            <a:pPr lvl="0"/>
            <a:r>
              <a:rPr lang="en-US" altLang="ja-JP" smtClean="0"/>
              <a:t>Level 1</a:t>
            </a:r>
          </a:p>
          <a:p>
            <a:pPr lvl="0"/>
            <a:r>
              <a:rPr lang="en-US" altLang="ja-JP" smtClean="0"/>
              <a:t>Level 1</a:t>
            </a:r>
          </a:p>
        </p:txBody>
      </p:sp>
      <p:graphicFrame>
        <p:nvGraphicFramePr>
          <p:cNvPr id="1028" name="Rectangle 141" hidden="1"/>
          <p:cNvGraphicFramePr>
            <a:graphicFrameLocks/>
          </p:cNvGraphicFramePr>
          <p:nvPr>
            <p:custDataLst>
              <p:tags r:id="rId8"/>
            </p:custDataLst>
          </p:nvPr>
        </p:nvGraphicFramePr>
        <p:xfrm>
          <a:off x="6350" y="0"/>
          <a:ext cx="158750" cy="158750"/>
        </p:xfrm>
        <a:graphic>
          <a:graphicData uri="http://schemas.openxmlformats.org/presentationml/2006/ole">
            <mc:AlternateContent xmlns:mc="http://schemas.openxmlformats.org/markup-compatibility/2006">
              <mc:Choice xmlns:v="urn:schemas-microsoft-com:vml" Requires="v">
                <p:oleObj spid="_x0000_s21812" r:id="rId11" imgW="0" imgH="0" progId="TCLayout.ActiveDocument.1">
                  <p:embed/>
                </p:oleObj>
              </mc:Choice>
              <mc:Fallback>
                <p:oleObj r:id="rId11" imgW="0" imgH="0" progId="TCLayout.ActiveDocument.1">
                  <p:embed/>
                  <p:pic>
                    <p:nvPicPr>
                      <p:cNvPr id="0" name="Rectangle 141"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635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9" name="Line 58"/>
          <p:cNvSpPr>
            <a:spLocks noChangeShapeType="1"/>
          </p:cNvSpPr>
          <p:nvPr>
            <p:custDataLst>
              <p:tags r:id="rId9"/>
            </p:custDataLst>
          </p:nvPr>
        </p:nvSpPr>
        <p:spPr bwMode="auto">
          <a:xfrm>
            <a:off x="271468" y="593725"/>
            <a:ext cx="93567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tIns="91440" bIns="91440" anchor="ctr"/>
          <a:lstStyle/>
          <a:p>
            <a:endParaRPr lang="en-US" dirty="0"/>
          </a:p>
        </p:txBody>
      </p:sp>
      <p:sp>
        <p:nvSpPr>
          <p:cNvPr id="1174532" name="Rectangle 4"/>
          <p:cNvSpPr>
            <a:spLocks noGrp="1" noChangeArrowheads="1"/>
          </p:cNvSpPr>
          <p:nvPr>
            <p:ph type="sldNum" sz="quarter" idx="4"/>
            <p:custDataLst>
              <p:tags r:id="rId10"/>
            </p:custDataLst>
          </p:nvPr>
        </p:nvSpPr>
        <p:spPr bwMode="auto">
          <a:xfrm>
            <a:off x="9017000" y="6732596"/>
            <a:ext cx="438150" cy="111125"/>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eaLnBrk="0" hangingPunct="0">
              <a:lnSpc>
                <a:spcPct val="90000"/>
              </a:lnSpc>
              <a:spcBef>
                <a:spcPct val="0"/>
              </a:spcBef>
              <a:spcAft>
                <a:spcPct val="50000"/>
              </a:spcAft>
              <a:buClrTx/>
              <a:buFontTx/>
              <a:buNone/>
              <a:defRPr sz="800" b="0">
                <a:solidFill>
                  <a:schemeClr val="tx1"/>
                </a:solidFill>
                <a:latin typeface="Arial" pitchFamily="34" charset="0"/>
                <a:ea typeface="ＭＳ Ｐゴシック" pitchFamily="50" charset="-128"/>
              </a:defRPr>
            </a:lvl1pPr>
          </a:lstStyle>
          <a:p>
            <a:pPr>
              <a:defRPr/>
            </a:pPr>
            <a:r>
              <a:rPr lang="de-DE" altLang="ja-JP"/>
              <a:t>Page </a:t>
            </a:r>
            <a:fld id="{162EB5F8-31DD-4573-BFC3-D22382DD92AC}" type="slidenum">
              <a:rPr lang="de-DE" altLang="ja-JP"/>
              <a:pPr>
                <a:defRPr/>
              </a:pPr>
              <a:t>‹#›</a:t>
            </a:fld>
            <a:endParaRPr lang="de-DE" altLang="ja-JP"/>
          </a:p>
        </p:txBody>
      </p:sp>
      <p:graphicFrame>
        <p:nvGraphicFramePr>
          <p:cNvPr id="1031" name="Object 28"/>
          <p:cNvGraphicFramePr>
            <a:graphicFrameLocks noChangeAspect="1"/>
          </p:cNvGraphicFramePr>
          <p:nvPr/>
        </p:nvGraphicFramePr>
        <p:xfrm>
          <a:off x="7923216" y="23813"/>
          <a:ext cx="1633537" cy="501650"/>
        </p:xfrm>
        <a:graphic>
          <a:graphicData uri="http://schemas.openxmlformats.org/presentationml/2006/ole">
            <mc:AlternateContent xmlns:mc="http://schemas.openxmlformats.org/markup-compatibility/2006">
              <mc:Choice xmlns:v="urn:schemas-microsoft-com:vml" Requires="v">
                <p:oleObj spid="_x0000_s21813" name="Photo Editor Photo" r:id="rId12" imgW="8438095" imgH="2591162" progId="MSPhotoEd.3">
                  <p:embed/>
                </p:oleObj>
              </mc:Choice>
              <mc:Fallback>
                <p:oleObj name="Photo Editor Photo" r:id="rId12" imgW="8438095" imgH="2591162" progId="MSPhotoEd.3">
                  <p:embed/>
                  <p:pic>
                    <p:nvPicPr>
                      <p:cNvPr id="0" name="Object 2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23216" y="23813"/>
                        <a:ext cx="1633537"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3" name="AutoShape 5"/>
          <p:cNvSpPr>
            <a:spLocks noChangeArrowheads="1"/>
          </p:cNvSpPr>
          <p:nvPr/>
        </p:nvSpPr>
        <p:spPr bwMode="auto">
          <a:xfrm>
            <a:off x="428625" y="139700"/>
            <a:ext cx="1502014" cy="295466"/>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2813" eaLnBrk="0" hangingPunct="0">
              <a:lnSpc>
                <a:spcPct val="120000"/>
              </a:lnSpc>
              <a:spcBef>
                <a:spcPct val="30000"/>
              </a:spcBef>
              <a:buClr>
                <a:schemeClr val="tx1"/>
              </a:buClr>
              <a:buFont typeface="Wingdings" pitchFamily="2" charset="2"/>
              <a:buNone/>
            </a:pPr>
            <a:r>
              <a:rPr lang="en-US" altLang="ja-JP" sz="1600" b="0" dirty="0">
                <a:solidFill>
                  <a:schemeClr val="tx1"/>
                </a:solidFill>
                <a:ea typeface="ＭＳ Ｐゴシック" charset="-128"/>
              </a:rPr>
              <a:t>CONFIDENTIAL</a:t>
            </a:r>
          </a:p>
        </p:txBody>
      </p:sp>
      <p:cxnSp>
        <p:nvCxnSpPr>
          <p:cNvPr id="1034" name="AutoShape 6"/>
          <p:cNvCxnSpPr>
            <a:cxnSpLocks noChangeShapeType="1"/>
          </p:cNvCxnSpPr>
          <p:nvPr/>
        </p:nvCxnSpPr>
        <p:spPr bwMode="auto">
          <a:xfrm>
            <a:off x="428625" y="139700"/>
            <a:ext cx="1487488"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035" name="AutoShape 7"/>
          <p:cNvCxnSpPr>
            <a:cxnSpLocks noChangeShapeType="1"/>
          </p:cNvCxnSpPr>
          <p:nvPr/>
        </p:nvCxnSpPr>
        <p:spPr bwMode="auto">
          <a:xfrm>
            <a:off x="428625" y="433388"/>
            <a:ext cx="1487488"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Tree>
  </p:cSld>
  <p:clrMap bg1="lt1" tx1="dk1" bg2="lt2" tx2="dk2" accent1="accent1" accent2="accent2" accent3="accent3" accent4="accent4" accent5="accent5" accent6="accent6" hlink="hlink" folHlink="folHlink"/>
  <p:sldLayoutIdLst>
    <p:sldLayoutId id="2147483679" r:id="rId1"/>
    <p:sldLayoutId id="2147483680" r:id="rId2"/>
    <p:sldLayoutId id="2147483682" r:id="rId3"/>
  </p:sldLayoutIdLst>
  <p:timing>
    <p:tnLst>
      <p:par>
        <p:cTn id="1" dur="indefinite" restart="never" nodeType="tmRoot"/>
      </p:par>
    </p:tnLst>
  </p:timing>
  <p:hf hdr="0" ftr="0"/>
  <p:txStyles>
    <p:titleStyle>
      <a:lvl1pPr algn="l" rtl="0" eaLnBrk="0" fontAlgn="base" hangingPunct="0">
        <a:spcBef>
          <a:spcPct val="0"/>
        </a:spcBef>
        <a:spcAft>
          <a:spcPct val="0"/>
        </a:spcAft>
        <a:defRPr sz="2000">
          <a:solidFill>
            <a:srgbClr val="2280AA"/>
          </a:solidFill>
          <a:latin typeface="Calibri" pitchFamily="34" charset="0"/>
          <a:ea typeface="+mj-ea"/>
          <a:cs typeface="+mj-cs"/>
        </a:defRPr>
      </a:lvl1pPr>
      <a:lvl2pPr algn="l" rtl="0" eaLnBrk="0" fontAlgn="base" hangingPunct="0">
        <a:spcBef>
          <a:spcPct val="0"/>
        </a:spcBef>
        <a:spcAft>
          <a:spcPct val="0"/>
        </a:spcAft>
        <a:defRPr sz="2000">
          <a:solidFill>
            <a:srgbClr val="2280AA"/>
          </a:solidFill>
          <a:latin typeface="Calibri" pitchFamily="34" charset="0"/>
        </a:defRPr>
      </a:lvl2pPr>
      <a:lvl3pPr algn="l" rtl="0" eaLnBrk="0" fontAlgn="base" hangingPunct="0">
        <a:spcBef>
          <a:spcPct val="0"/>
        </a:spcBef>
        <a:spcAft>
          <a:spcPct val="0"/>
        </a:spcAft>
        <a:defRPr sz="2000">
          <a:solidFill>
            <a:srgbClr val="2280AA"/>
          </a:solidFill>
          <a:latin typeface="Calibri" pitchFamily="34" charset="0"/>
        </a:defRPr>
      </a:lvl3pPr>
      <a:lvl4pPr algn="l" rtl="0" eaLnBrk="0" fontAlgn="base" hangingPunct="0">
        <a:spcBef>
          <a:spcPct val="0"/>
        </a:spcBef>
        <a:spcAft>
          <a:spcPct val="0"/>
        </a:spcAft>
        <a:defRPr sz="2000">
          <a:solidFill>
            <a:srgbClr val="2280AA"/>
          </a:solidFill>
          <a:latin typeface="Calibri" pitchFamily="34" charset="0"/>
        </a:defRPr>
      </a:lvl4pPr>
      <a:lvl5pPr algn="l" rtl="0" eaLnBrk="0" fontAlgn="base" hangingPunct="0">
        <a:spcBef>
          <a:spcPct val="0"/>
        </a:spcBef>
        <a:spcAft>
          <a:spcPct val="0"/>
        </a:spcAft>
        <a:defRPr sz="2000">
          <a:solidFill>
            <a:srgbClr val="2280AA"/>
          </a:solidFill>
          <a:latin typeface="Calibri" pitchFamily="34" charset="0"/>
        </a:defRPr>
      </a:lvl5pPr>
      <a:lvl6pPr marL="457200" algn="l" rtl="0" fontAlgn="base">
        <a:spcBef>
          <a:spcPct val="0"/>
        </a:spcBef>
        <a:spcAft>
          <a:spcPct val="0"/>
        </a:spcAft>
        <a:defRPr sz="2400">
          <a:solidFill>
            <a:srgbClr val="960018"/>
          </a:solidFill>
          <a:latin typeface="Arial" pitchFamily="34" charset="0"/>
        </a:defRPr>
      </a:lvl6pPr>
      <a:lvl7pPr marL="914400" algn="l" rtl="0" fontAlgn="base">
        <a:spcBef>
          <a:spcPct val="0"/>
        </a:spcBef>
        <a:spcAft>
          <a:spcPct val="0"/>
        </a:spcAft>
        <a:defRPr sz="2400">
          <a:solidFill>
            <a:srgbClr val="960018"/>
          </a:solidFill>
          <a:latin typeface="Arial" pitchFamily="34" charset="0"/>
        </a:defRPr>
      </a:lvl7pPr>
      <a:lvl8pPr marL="1371600" algn="l" rtl="0" fontAlgn="base">
        <a:spcBef>
          <a:spcPct val="0"/>
        </a:spcBef>
        <a:spcAft>
          <a:spcPct val="0"/>
        </a:spcAft>
        <a:defRPr sz="2400">
          <a:solidFill>
            <a:srgbClr val="960018"/>
          </a:solidFill>
          <a:latin typeface="Arial" pitchFamily="34" charset="0"/>
        </a:defRPr>
      </a:lvl8pPr>
      <a:lvl9pPr marL="1828800" algn="l" rtl="0" fontAlgn="base">
        <a:spcBef>
          <a:spcPct val="0"/>
        </a:spcBef>
        <a:spcAft>
          <a:spcPct val="0"/>
        </a:spcAft>
        <a:defRPr sz="2400">
          <a:solidFill>
            <a:srgbClr val="960018"/>
          </a:solidFill>
          <a:latin typeface="Arial" pitchFamily="34" charset="0"/>
        </a:defRPr>
      </a:lvl9pPr>
    </p:titleStyle>
    <p:bodyStyle>
      <a:lvl1pPr marL="228600" indent="-228600" algn="l" rtl="0" eaLnBrk="0" fontAlgn="base" hangingPunct="0">
        <a:lnSpc>
          <a:spcPct val="120000"/>
        </a:lnSpc>
        <a:spcBef>
          <a:spcPct val="30000"/>
        </a:spcBef>
        <a:spcAft>
          <a:spcPct val="0"/>
        </a:spcAft>
        <a:buClr>
          <a:schemeClr val="tx1"/>
        </a:buClr>
        <a:buFont typeface="Wingdings" pitchFamily="2" charset="2"/>
        <a:buChar char="§"/>
        <a:defRPr sz="1400" b="1">
          <a:solidFill>
            <a:schemeClr val="tx1"/>
          </a:solidFill>
          <a:latin typeface="Calibri" pitchFamily="34" charset="0"/>
          <a:ea typeface="+mn-ea"/>
          <a:cs typeface="Calibri" pitchFamily="34" charset="0"/>
        </a:defRPr>
      </a:lvl1pPr>
      <a:lvl2pPr marL="457200" indent="-227013" algn="l" rtl="0" eaLnBrk="0" fontAlgn="base" hangingPunct="0">
        <a:lnSpc>
          <a:spcPct val="120000"/>
        </a:lnSpc>
        <a:spcBef>
          <a:spcPct val="30000"/>
        </a:spcBef>
        <a:spcAft>
          <a:spcPct val="0"/>
        </a:spcAft>
        <a:buFont typeface="Arial" charset="0"/>
        <a:buChar char="–"/>
        <a:defRPr sz="1400">
          <a:solidFill>
            <a:schemeClr val="tx1"/>
          </a:solidFill>
          <a:latin typeface="Calibri" pitchFamily="34" charset="0"/>
          <a:cs typeface="Calibri" pitchFamily="34" charset="0"/>
        </a:defRPr>
      </a:lvl2pPr>
      <a:lvl3pPr marL="685800" indent="-227013" algn="l" rtl="0" eaLnBrk="0" fontAlgn="base" hangingPunct="0">
        <a:lnSpc>
          <a:spcPct val="120000"/>
        </a:lnSpc>
        <a:spcBef>
          <a:spcPct val="30000"/>
        </a:spcBef>
        <a:spcAft>
          <a:spcPct val="0"/>
        </a:spcAft>
        <a:buFont typeface="Arial" charset="0"/>
        <a:buChar char="–"/>
        <a:defRPr sz="1400">
          <a:solidFill>
            <a:schemeClr val="tx1"/>
          </a:solidFill>
          <a:latin typeface="Calibri" pitchFamily="34" charset="0"/>
          <a:cs typeface="Calibri" pitchFamily="34" charset="0"/>
        </a:defRPr>
      </a:lvl3pPr>
      <a:lvl4pPr marL="919163" indent="-231775" algn="l" rtl="0" eaLnBrk="0" fontAlgn="base" hangingPunct="0">
        <a:lnSpc>
          <a:spcPct val="120000"/>
        </a:lnSpc>
        <a:spcBef>
          <a:spcPct val="30000"/>
        </a:spcBef>
        <a:spcAft>
          <a:spcPct val="0"/>
        </a:spcAft>
        <a:buFont typeface="Arial" charset="0"/>
        <a:buChar char="–"/>
        <a:defRPr sz="1200">
          <a:solidFill>
            <a:schemeClr val="tx1"/>
          </a:solidFill>
          <a:latin typeface="+mn-lt"/>
          <a:cs typeface="Calibri" pitchFamily="34" charset="0"/>
        </a:defRPr>
      </a:lvl4pPr>
      <a:lvl5pPr marL="1727200" indent="-177800" algn="l" rtl="0" eaLnBrk="0" fontAlgn="base" hangingPunct="0">
        <a:spcBef>
          <a:spcPct val="50000"/>
        </a:spcBef>
        <a:spcAft>
          <a:spcPct val="0"/>
        </a:spcAft>
        <a:buSzPct val="75000"/>
        <a:buChar char="•"/>
        <a:defRPr>
          <a:solidFill>
            <a:schemeClr val="tx1"/>
          </a:solidFill>
          <a:latin typeface="+mn-lt"/>
          <a:cs typeface="Calibri" pitchFamily="34" charset="0"/>
        </a:defRPr>
      </a:lvl5pPr>
      <a:lvl6pPr marL="2184400" indent="-177800" algn="l" rtl="0" fontAlgn="base">
        <a:spcBef>
          <a:spcPct val="50000"/>
        </a:spcBef>
        <a:spcAft>
          <a:spcPct val="0"/>
        </a:spcAft>
        <a:buSzPct val="75000"/>
        <a:buChar char="•"/>
        <a:defRPr>
          <a:solidFill>
            <a:schemeClr val="tx1"/>
          </a:solidFill>
          <a:latin typeface="+mn-lt"/>
        </a:defRPr>
      </a:lvl6pPr>
      <a:lvl7pPr marL="2641600" indent="-177800" algn="l" rtl="0" fontAlgn="base">
        <a:spcBef>
          <a:spcPct val="50000"/>
        </a:spcBef>
        <a:spcAft>
          <a:spcPct val="0"/>
        </a:spcAft>
        <a:buSzPct val="75000"/>
        <a:buChar char="•"/>
        <a:defRPr>
          <a:solidFill>
            <a:schemeClr val="tx1"/>
          </a:solidFill>
          <a:latin typeface="+mn-lt"/>
        </a:defRPr>
      </a:lvl7pPr>
      <a:lvl8pPr marL="3098800" indent="-177800" algn="l" rtl="0" fontAlgn="base">
        <a:spcBef>
          <a:spcPct val="50000"/>
        </a:spcBef>
        <a:spcAft>
          <a:spcPct val="0"/>
        </a:spcAft>
        <a:buSzPct val="75000"/>
        <a:buChar char="•"/>
        <a:defRPr>
          <a:solidFill>
            <a:schemeClr val="tx1"/>
          </a:solidFill>
          <a:latin typeface="+mn-lt"/>
        </a:defRPr>
      </a:lvl8pPr>
      <a:lvl9pPr marL="3556000" indent="-177800" algn="l" rtl="0" fontAlgn="base">
        <a:spcBef>
          <a:spcPct val="50000"/>
        </a:spcBef>
        <a:spcAft>
          <a:spcPct val="0"/>
        </a:spcAft>
        <a:buSzPct val="7500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スライド番号プレースホルダー 1"/>
          <p:cNvSpPr>
            <a:spLocks noGrp="1"/>
          </p:cNvSpPr>
          <p:nvPr>
            <p:ph type="sldNum" sz="quarter" idx="10"/>
          </p:nvPr>
        </p:nvSpPr>
        <p:spPr>
          <a:xfrm>
            <a:off x="9017000" y="6669096"/>
            <a:ext cx="635000" cy="125404"/>
          </a:xfrm>
        </p:spPr>
        <p:txBody>
          <a:bodyPr/>
          <a:lstStyle/>
          <a:p>
            <a:pPr>
              <a:defRPr/>
            </a:pPr>
            <a:r>
              <a:rPr lang="de-DE" altLang="ja-JP" sz="800" dirty="0" smtClean="0"/>
              <a:t>Page </a:t>
            </a:r>
            <a:fld id="{1C448F72-A50B-40FB-A35B-B9CCDD543A62}" type="slidenum">
              <a:rPr lang="de-DE" altLang="ja-JP" sz="800" smtClean="0"/>
              <a:pPr>
                <a:defRPr/>
              </a:pPr>
              <a:t>0</a:t>
            </a:fld>
            <a:endParaRPr lang="de-DE" altLang="ja-JP" sz="800" dirty="0"/>
          </a:p>
        </p:txBody>
      </p:sp>
      <p:sp>
        <p:nvSpPr>
          <p:cNvPr id="32" name="Rectangle 4"/>
          <p:cNvSpPr txBox="1">
            <a:spLocks noChangeArrowheads="1"/>
          </p:cNvSpPr>
          <p:nvPr/>
        </p:nvSpPr>
        <p:spPr>
          <a:xfrm>
            <a:off x="252674" y="724848"/>
            <a:ext cx="9043726" cy="2051603"/>
          </a:xfrm>
          <a:prstGeom prst="rect">
            <a:avLst/>
          </a:prstGeom>
        </p:spPr>
        <p:txBody>
          <a:bodyPr/>
          <a:lstStyle>
            <a:lvl1pPr marL="228600" indent="-228600" algn="l" rtl="0" eaLnBrk="0" fontAlgn="base" hangingPunct="0">
              <a:lnSpc>
                <a:spcPct val="120000"/>
              </a:lnSpc>
              <a:spcBef>
                <a:spcPct val="30000"/>
              </a:spcBef>
              <a:spcAft>
                <a:spcPct val="0"/>
              </a:spcAft>
              <a:buClr>
                <a:schemeClr val="tx1"/>
              </a:buClr>
              <a:buFont typeface="Wingdings" pitchFamily="2" charset="2"/>
              <a:buChar char="§"/>
              <a:defRPr sz="1400" b="1">
                <a:solidFill>
                  <a:schemeClr val="tx1"/>
                </a:solidFill>
                <a:latin typeface="Calibri" pitchFamily="34" charset="0"/>
                <a:ea typeface="+mn-ea"/>
                <a:cs typeface="Calibri" pitchFamily="34" charset="0"/>
              </a:defRPr>
            </a:lvl1pPr>
            <a:lvl2pPr marL="457200" indent="-227013" algn="l" rtl="0" eaLnBrk="0" fontAlgn="base" hangingPunct="0">
              <a:lnSpc>
                <a:spcPct val="120000"/>
              </a:lnSpc>
              <a:spcBef>
                <a:spcPct val="30000"/>
              </a:spcBef>
              <a:spcAft>
                <a:spcPct val="0"/>
              </a:spcAft>
              <a:buFont typeface="Arial" charset="0"/>
              <a:buChar char="–"/>
              <a:defRPr sz="1400">
                <a:solidFill>
                  <a:schemeClr val="tx1"/>
                </a:solidFill>
                <a:latin typeface="Calibri" pitchFamily="34" charset="0"/>
                <a:cs typeface="Calibri" pitchFamily="34" charset="0"/>
              </a:defRPr>
            </a:lvl2pPr>
            <a:lvl3pPr marL="685800" indent="-227013" algn="l" rtl="0" eaLnBrk="0" fontAlgn="base" hangingPunct="0">
              <a:lnSpc>
                <a:spcPct val="120000"/>
              </a:lnSpc>
              <a:spcBef>
                <a:spcPct val="30000"/>
              </a:spcBef>
              <a:spcAft>
                <a:spcPct val="0"/>
              </a:spcAft>
              <a:buFont typeface="Arial" charset="0"/>
              <a:buChar char="–"/>
              <a:defRPr sz="1400">
                <a:solidFill>
                  <a:schemeClr val="tx1"/>
                </a:solidFill>
                <a:latin typeface="Calibri" pitchFamily="34" charset="0"/>
                <a:cs typeface="Calibri" pitchFamily="34" charset="0"/>
              </a:defRPr>
            </a:lvl3pPr>
            <a:lvl4pPr marL="919163" indent="-231775" algn="l" rtl="0" eaLnBrk="0" fontAlgn="base" hangingPunct="0">
              <a:lnSpc>
                <a:spcPct val="120000"/>
              </a:lnSpc>
              <a:spcBef>
                <a:spcPct val="30000"/>
              </a:spcBef>
              <a:spcAft>
                <a:spcPct val="0"/>
              </a:spcAft>
              <a:buFont typeface="Arial" charset="0"/>
              <a:buChar char="–"/>
              <a:defRPr sz="1200">
                <a:solidFill>
                  <a:schemeClr val="tx1"/>
                </a:solidFill>
                <a:latin typeface="+mn-lt"/>
                <a:cs typeface="Calibri" pitchFamily="34" charset="0"/>
              </a:defRPr>
            </a:lvl4pPr>
            <a:lvl5pPr marL="1727200" indent="-177800" algn="l" rtl="0" eaLnBrk="0" fontAlgn="base" hangingPunct="0">
              <a:spcBef>
                <a:spcPct val="50000"/>
              </a:spcBef>
              <a:spcAft>
                <a:spcPct val="0"/>
              </a:spcAft>
              <a:buSzPct val="75000"/>
              <a:buChar char="•"/>
              <a:defRPr>
                <a:solidFill>
                  <a:schemeClr val="tx1"/>
                </a:solidFill>
                <a:latin typeface="+mn-lt"/>
                <a:cs typeface="Calibri" pitchFamily="34" charset="0"/>
              </a:defRPr>
            </a:lvl5pPr>
            <a:lvl6pPr marL="2184400" indent="-177800" algn="l" rtl="0" fontAlgn="base">
              <a:spcBef>
                <a:spcPct val="50000"/>
              </a:spcBef>
              <a:spcAft>
                <a:spcPct val="0"/>
              </a:spcAft>
              <a:buSzPct val="75000"/>
              <a:buChar char="•"/>
              <a:defRPr>
                <a:solidFill>
                  <a:schemeClr val="tx1"/>
                </a:solidFill>
                <a:latin typeface="+mn-lt"/>
              </a:defRPr>
            </a:lvl6pPr>
            <a:lvl7pPr marL="2641600" indent="-177800" algn="l" rtl="0" fontAlgn="base">
              <a:spcBef>
                <a:spcPct val="50000"/>
              </a:spcBef>
              <a:spcAft>
                <a:spcPct val="0"/>
              </a:spcAft>
              <a:buSzPct val="75000"/>
              <a:buChar char="•"/>
              <a:defRPr>
                <a:solidFill>
                  <a:schemeClr val="tx1"/>
                </a:solidFill>
                <a:latin typeface="+mn-lt"/>
              </a:defRPr>
            </a:lvl7pPr>
            <a:lvl8pPr marL="3098800" indent="-177800" algn="l" rtl="0" fontAlgn="base">
              <a:spcBef>
                <a:spcPct val="50000"/>
              </a:spcBef>
              <a:spcAft>
                <a:spcPct val="0"/>
              </a:spcAft>
              <a:buSzPct val="75000"/>
              <a:buChar char="•"/>
              <a:defRPr>
                <a:solidFill>
                  <a:schemeClr val="tx1"/>
                </a:solidFill>
                <a:latin typeface="+mn-lt"/>
              </a:defRPr>
            </a:lvl8pPr>
            <a:lvl9pPr marL="3556000" indent="-177800" algn="l" rtl="0" fontAlgn="base">
              <a:spcBef>
                <a:spcPct val="50000"/>
              </a:spcBef>
              <a:spcAft>
                <a:spcPct val="0"/>
              </a:spcAft>
              <a:buSzPct val="75000"/>
              <a:buChar char="•"/>
              <a:defRPr>
                <a:solidFill>
                  <a:schemeClr val="tx1"/>
                </a:solidFill>
                <a:latin typeface="+mn-lt"/>
              </a:defRPr>
            </a:lvl9pPr>
          </a:lstStyle>
          <a:p>
            <a:pPr eaLnBrk="1" hangingPunct="1">
              <a:buNone/>
              <a:defRPr/>
            </a:pPr>
            <a:r>
              <a:rPr lang="ja-JP" altLang="en-US" sz="1200" dirty="0" smtClean="0">
                <a:latin typeface="HG丸ｺﾞｼｯｸM-PRO" pitchFamily="50" charset="-128"/>
                <a:ea typeface="HG丸ｺﾞｼｯｸM-PRO" pitchFamily="50" charset="-128"/>
              </a:rPr>
              <a:t>グッチ ブルーム </a:t>
            </a:r>
            <a:r>
              <a:rPr lang="ja-JP" altLang="en-US" sz="1200" dirty="0">
                <a:latin typeface="HG丸ｺﾞｼｯｸM-PRO" pitchFamily="50" charset="-128"/>
                <a:ea typeface="HG丸ｺﾞｼｯｸM-PRO" pitchFamily="50" charset="-128"/>
              </a:rPr>
              <a:t>アクア ディ フィオーリ大丸松坂屋グループ</a:t>
            </a:r>
            <a:r>
              <a:rPr lang="en-US" altLang="ja-JP" sz="1200" dirty="0">
                <a:latin typeface="HG丸ｺﾞｼｯｸM-PRO" pitchFamily="50" charset="-128"/>
                <a:ea typeface="HG丸ｺﾞｼｯｸM-PRO" pitchFamily="50" charset="-128"/>
              </a:rPr>
              <a:t>web</a:t>
            </a:r>
            <a:r>
              <a:rPr lang="ja-JP" altLang="en-US" sz="1200" dirty="0">
                <a:latin typeface="HG丸ｺﾞｼｯｸM-PRO" pitchFamily="50" charset="-128"/>
                <a:ea typeface="HG丸ｺﾞｼｯｸM-PRO" pitchFamily="50" charset="-128"/>
              </a:rPr>
              <a:t>限定</a:t>
            </a:r>
            <a:r>
              <a:rPr lang="ja-JP" altLang="en-US" sz="1200" dirty="0" smtClean="0">
                <a:latin typeface="HG丸ｺﾞｼｯｸM-PRO" pitchFamily="50" charset="-128"/>
                <a:ea typeface="HG丸ｺﾞｼｯｸM-PRO" pitchFamily="50" charset="-128"/>
              </a:rPr>
              <a:t>キット</a:t>
            </a:r>
            <a:endParaRPr lang="en-US" altLang="ja-JP" sz="1200" dirty="0" smtClean="0">
              <a:latin typeface="HG丸ｺﾞｼｯｸM-PRO" pitchFamily="50" charset="-128"/>
              <a:ea typeface="HG丸ｺﾞｼｯｸM-PRO" pitchFamily="50" charset="-128"/>
            </a:endParaRPr>
          </a:p>
          <a:p>
            <a:pPr eaLnBrk="1" hangingPunct="1">
              <a:buNone/>
              <a:defRPr/>
            </a:pPr>
            <a:r>
              <a:rPr lang="ja-JP" altLang="en-US" sz="1200" dirty="0" smtClean="0">
                <a:latin typeface="HG丸ｺﾞｼｯｸM-PRO" pitchFamily="50" charset="-128"/>
                <a:ea typeface="HG丸ｺﾞｼｯｸM-PRO" pitchFamily="50" charset="-128"/>
              </a:rPr>
              <a:t>（</a:t>
            </a:r>
            <a:r>
              <a:rPr lang="en-US" altLang="ja-JP" sz="1200" dirty="0" smtClean="0">
                <a:latin typeface="HG丸ｺﾞｼｯｸM-PRO" pitchFamily="50" charset="-128"/>
                <a:ea typeface="HG丸ｺﾞｼｯｸM-PRO" pitchFamily="50" charset="-128"/>
              </a:rPr>
              <a:t>2018</a:t>
            </a:r>
            <a:r>
              <a:rPr lang="ja-JP" altLang="en-US" sz="1200" dirty="0" smtClean="0">
                <a:latin typeface="HG丸ｺﾞｼｯｸM-PRO" pitchFamily="50" charset="-128"/>
                <a:ea typeface="HG丸ｺﾞｼｯｸM-PRO" pitchFamily="50" charset="-128"/>
              </a:rPr>
              <a:t>年</a:t>
            </a:r>
            <a:r>
              <a:rPr lang="en-US" altLang="ja-JP" sz="1200" dirty="0" smtClean="0">
                <a:latin typeface="HG丸ｺﾞｼｯｸM-PRO" pitchFamily="50" charset="-128"/>
                <a:ea typeface="HG丸ｺﾞｼｯｸM-PRO" pitchFamily="50" charset="-128"/>
              </a:rPr>
              <a:t>5</a:t>
            </a:r>
            <a:r>
              <a:rPr lang="ja-JP" altLang="en-US" sz="1200" dirty="0" smtClean="0">
                <a:latin typeface="HG丸ｺﾞｼｯｸM-PRO" pitchFamily="50" charset="-128"/>
                <a:ea typeface="HG丸ｺﾞｼｯｸM-PRO" pitchFamily="50" charset="-128"/>
              </a:rPr>
              <a:t>月</a:t>
            </a:r>
            <a:r>
              <a:rPr lang="en-US" altLang="ja-JP" sz="1200" dirty="0">
                <a:latin typeface="HG丸ｺﾞｼｯｸM-PRO" pitchFamily="50" charset="-128"/>
                <a:ea typeface="HG丸ｺﾞｼｯｸM-PRO" pitchFamily="50" charset="-128"/>
              </a:rPr>
              <a:t>1</a:t>
            </a:r>
            <a:r>
              <a:rPr lang="ja-JP" altLang="en-US" sz="1200" dirty="0" smtClean="0">
                <a:latin typeface="HG丸ｺﾞｼｯｸM-PRO" pitchFamily="50" charset="-128"/>
                <a:ea typeface="HG丸ｺﾞｼｯｸM-PRO" pitchFamily="50" charset="-128"/>
              </a:rPr>
              <a:t>日～予約開始、</a:t>
            </a:r>
            <a:r>
              <a:rPr lang="en-US" altLang="ja-JP" sz="1200" dirty="0">
                <a:latin typeface="HG丸ｺﾞｼｯｸM-PRO" pitchFamily="50" charset="-128"/>
                <a:ea typeface="HG丸ｺﾞｼｯｸM-PRO" pitchFamily="50" charset="-128"/>
              </a:rPr>
              <a:t>5</a:t>
            </a:r>
            <a:r>
              <a:rPr lang="ja-JP" altLang="en-US" sz="1200" dirty="0" smtClean="0">
                <a:latin typeface="HG丸ｺﾞｼｯｸM-PRO" pitchFamily="50" charset="-128"/>
                <a:ea typeface="HG丸ｺﾞｼｯｸM-PRO" pitchFamily="50" charset="-128"/>
              </a:rPr>
              <a:t>月</a:t>
            </a:r>
            <a:r>
              <a:rPr lang="en-US" altLang="ja-JP" sz="1200" dirty="0" smtClean="0">
                <a:latin typeface="HG丸ｺﾞｼｯｸM-PRO" pitchFamily="50" charset="-128"/>
                <a:ea typeface="HG丸ｺﾞｼｯｸM-PRO" pitchFamily="50" charset="-128"/>
              </a:rPr>
              <a:t>18</a:t>
            </a:r>
            <a:r>
              <a:rPr lang="ja-JP" altLang="en-US" sz="1200" dirty="0" smtClean="0">
                <a:latin typeface="HG丸ｺﾞｼｯｸM-PRO" pitchFamily="50" charset="-128"/>
                <a:ea typeface="HG丸ｺﾞｼｯｸM-PRO" pitchFamily="50" charset="-128"/>
              </a:rPr>
              <a:t>日～発売開始）</a:t>
            </a:r>
            <a:endParaRPr lang="en-US" altLang="ja-JP" sz="1200" dirty="0" smtClean="0">
              <a:latin typeface="HG丸ｺﾞｼｯｸM-PRO" pitchFamily="50" charset="-128"/>
              <a:ea typeface="HG丸ｺﾞｼｯｸM-PRO" pitchFamily="50" charset="-128"/>
            </a:endParaRPr>
          </a:p>
          <a:p>
            <a:pPr eaLnBrk="1" hangingPunct="1">
              <a:buNone/>
              <a:defRPr/>
            </a:pPr>
            <a:endParaRPr lang="en-US" altLang="ja-JP" sz="1200" dirty="0" smtClean="0">
              <a:latin typeface="HG丸ｺﾞｼｯｸM-PRO" pitchFamily="50" charset="-128"/>
              <a:ea typeface="HG丸ｺﾞｼｯｸM-PRO" pitchFamily="50" charset="-128"/>
            </a:endParaRPr>
          </a:p>
          <a:p>
            <a:pPr eaLnBrk="1" hangingPunct="1">
              <a:buNone/>
              <a:defRPr/>
            </a:pPr>
            <a:r>
              <a:rPr lang="ja-JP" altLang="en-US" sz="1200" dirty="0" smtClean="0">
                <a:latin typeface="HG丸ｺﾞｼｯｸM-PRO" panose="020F0600000000000000" pitchFamily="50" charset="-128"/>
                <a:ea typeface="HG丸ｺﾞｼｯｸM-PRO" panose="020F0600000000000000" pitchFamily="50" charset="-128"/>
              </a:rPr>
              <a:t>　</a:t>
            </a:r>
            <a:r>
              <a:rPr lang="ja-JP" altLang="en-US" sz="1200" dirty="0">
                <a:latin typeface="HG丸ｺﾞｼｯｸM-PRO" panose="020F0600000000000000" pitchFamily="50" charset="-128"/>
                <a:ea typeface="HG丸ｺﾞｼｯｸM-PRO" panose="020F0600000000000000" pitchFamily="50" charset="-128"/>
              </a:rPr>
              <a:t>人気のフレグランス「グッチ ブルーム」のラインより、爽やかな</a:t>
            </a:r>
            <a:r>
              <a:rPr lang="ja-JP" altLang="en-US" sz="1200" dirty="0" smtClean="0">
                <a:latin typeface="HG丸ｺﾞｼｯｸM-PRO" panose="020F0600000000000000" pitchFamily="50" charset="-128"/>
                <a:ea typeface="HG丸ｺﾞｼｯｸM-PRO" panose="020F0600000000000000" pitchFamily="50" charset="-128"/>
              </a:rPr>
              <a:t>オードトワレが</a:t>
            </a:r>
            <a:r>
              <a:rPr lang="ja-JP" altLang="en-US" sz="1200" dirty="0">
                <a:latin typeface="HG丸ｺﾞｼｯｸM-PRO" panose="020F0600000000000000" pitchFamily="50" charset="-128"/>
                <a:ea typeface="HG丸ｺﾞｼｯｸM-PRO" panose="020F0600000000000000" pitchFamily="50" charset="-128"/>
              </a:rPr>
              <a:t>誕生</a:t>
            </a:r>
            <a:r>
              <a:rPr lang="ja-JP" altLang="en-US" sz="1200" dirty="0" smtClean="0">
                <a:latin typeface="HG丸ｺﾞｼｯｸM-PRO" panose="020F0600000000000000" pitchFamily="50" charset="-128"/>
                <a:ea typeface="HG丸ｺﾞｼｯｸM-PRO" panose="020F0600000000000000" pitchFamily="50" charset="-128"/>
              </a:rPr>
              <a:t>。</a:t>
            </a:r>
            <a:endParaRPr lang="en-US" altLang="ja-JP" sz="1200" dirty="0" smtClean="0">
              <a:latin typeface="HG丸ｺﾞｼｯｸM-PRO" panose="020F0600000000000000" pitchFamily="50" charset="-128"/>
              <a:ea typeface="HG丸ｺﾞｼｯｸM-PRO" panose="020F0600000000000000" pitchFamily="50" charset="-128"/>
            </a:endParaRPr>
          </a:p>
          <a:p>
            <a:pPr eaLnBrk="1" hangingPunct="1">
              <a:buNone/>
              <a:defRPr/>
            </a:pPr>
            <a:r>
              <a:rPr lang="en-US" altLang="ja-JP" sz="1200" dirty="0">
                <a:latin typeface="HG丸ｺﾞｼｯｸM-PRO" panose="020F0600000000000000" pitchFamily="50" charset="-128"/>
                <a:ea typeface="HG丸ｺﾞｼｯｸM-PRO" panose="020F0600000000000000" pitchFamily="50" charset="-128"/>
              </a:rPr>
              <a:t> </a:t>
            </a:r>
            <a:r>
              <a:rPr lang="en-US" altLang="ja-JP" sz="1200" dirty="0" smtClean="0">
                <a:latin typeface="HG丸ｺﾞｼｯｸM-PRO" panose="020F0600000000000000" pitchFamily="50" charset="-128"/>
                <a:ea typeface="HG丸ｺﾞｼｯｸM-PRO" panose="020F0600000000000000" pitchFamily="50" charset="-128"/>
              </a:rPr>
              <a:t>  </a:t>
            </a:r>
            <a:r>
              <a:rPr lang="ja-JP" altLang="en-US" sz="1200" dirty="0" smtClean="0">
                <a:latin typeface="HG丸ｺﾞｼｯｸM-PRO" panose="020F0600000000000000" pitchFamily="50" charset="-128"/>
                <a:ea typeface="HG丸ｺﾞｼｯｸM-PRO" panose="020F0600000000000000" pitchFamily="50" charset="-128"/>
              </a:rPr>
              <a:t>緑</a:t>
            </a:r>
            <a:r>
              <a:rPr lang="ja-JP" altLang="en-US" sz="1200" dirty="0">
                <a:latin typeface="HG丸ｺﾞｼｯｸM-PRO" panose="020F0600000000000000" pitchFamily="50" charset="-128"/>
                <a:ea typeface="HG丸ｺﾞｼｯｸM-PRO" panose="020F0600000000000000" pitchFamily="50" charset="-128"/>
              </a:rPr>
              <a:t>豊かなガーデンを彷彿させる</a:t>
            </a:r>
            <a:r>
              <a:rPr lang="ja-JP" altLang="en-US" sz="1200" dirty="0" smtClean="0">
                <a:latin typeface="HG丸ｺﾞｼｯｸM-PRO" panose="020F0600000000000000" pitchFamily="50" charset="-128"/>
                <a:ea typeface="HG丸ｺﾞｼｯｸM-PRO" panose="020F0600000000000000" pitchFamily="50" charset="-128"/>
              </a:rPr>
              <a:t>オリジナルの</a:t>
            </a:r>
            <a:r>
              <a:rPr lang="ja-JP" altLang="en-US" sz="1200" dirty="0">
                <a:latin typeface="HG丸ｺﾞｼｯｸM-PRO" panose="020F0600000000000000" pitchFamily="50" charset="-128"/>
                <a:ea typeface="HG丸ｺﾞｼｯｸM-PRO" panose="020F0600000000000000" pitchFamily="50" charset="-128"/>
              </a:rPr>
              <a:t>香りを踏襲しながら、軽やかなフレッシュグリーンの香りに</a:t>
            </a:r>
            <a:r>
              <a:rPr lang="ja-JP" altLang="en-US" sz="1200" dirty="0" smtClean="0">
                <a:latin typeface="HG丸ｺﾞｼｯｸM-PRO" panose="020F0600000000000000" pitchFamily="50" charset="-128"/>
                <a:ea typeface="HG丸ｺﾞｼｯｸM-PRO" panose="020F0600000000000000" pitchFamily="50" charset="-128"/>
              </a:rPr>
              <a:t>仕上げられ</a:t>
            </a:r>
            <a:r>
              <a:rPr lang="ja-JP" altLang="en-US" sz="1200" dirty="0">
                <a:latin typeface="HG丸ｺﾞｼｯｸM-PRO" panose="020F0600000000000000" pitchFamily="50" charset="-128"/>
                <a:ea typeface="HG丸ｺﾞｼｯｸM-PRO" panose="020F0600000000000000" pitchFamily="50" charset="-128"/>
              </a:rPr>
              <a:t>ています</a:t>
            </a:r>
            <a:r>
              <a:rPr lang="ja-JP" altLang="en-US" sz="1200" dirty="0" smtClean="0">
                <a:latin typeface="HG丸ｺﾞｼｯｸM-PRO" panose="020F0600000000000000" pitchFamily="50" charset="-128"/>
                <a:ea typeface="HG丸ｺﾞｼｯｸM-PRO" panose="020F0600000000000000" pitchFamily="50" charset="-128"/>
              </a:rPr>
              <a:t>。</a:t>
            </a:r>
            <a:endParaRPr lang="en-US" altLang="ja-JP" sz="1200" dirty="0" smtClean="0">
              <a:latin typeface="HG丸ｺﾞｼｯｸM-PRO" panose="020F0600000000000000" pitchFamily="50" charset="-128"/>
              <a:ea typeface="HG丸ｺﾞｼｯｸM-PRO" panose="020F0600000000000000" pitchFamily="50" charset="-128"/>
            </a:endParaRPr>
          </a:p>
          <a:p>
            <a:pPr eaLnBrk="1" hangingPunct="1">
              <a:buNone/>
              <a:defRPr/>
            </a:pPr>
            <a:r>
              <a:rPr lang="ja-JP" altLang="en-US" sz="1200" dirty="0" smtClean="0">
                <a:latin typeface="HG丸ｺﾞｼｯｸM-PRO" panose="020F0600000000000000" pitchFamily="50" charset="-128"/>
                <a:ea typeface="HG丸ｺﾞｼｯｸM-PRO" panose="020F0600000000000000" pitchFamily="50" charset="-128"/>
              </a:rPr>
              <a:t>　同じ香りのミニチュアに、「フローラ」シリーズよりみずみずしく</a:t>
            </a:r>
            <a:r>
              <a:rPr lang="ja-JP" altLang="en-US" sz="1200" dirty="0">
                <a:latin typeface="HG丸ｺﾞｼｯｸM-PRO" panose="020F0600000000000000" pitchFamily="50" charset="-128"/>
                <a:ea typeface="HG丸ｺﾞｼｯｸM-PRO" panose="020F0600000000000000" pitchFamily="50" charset="-128"/>
              </a:rPr>
              <a:t>香る「グレイシャス </a:t>
            </a:r>
            <a:r>
              <a:rPr lang="ja-JP" altLang="en-US" sz="1200" dirty="0" smtClean="0">
                <a:latin typeface="HG丸ｺﾞｼｯｸM-PRO" panose="020F0600000000000000" pitchFamily="50" charset="-128"/>
                <a:ea typeface="HG丸ｺﾞｼｯｸM-PRO" panose="020F0600000000000000" pitchFamily="50" charset="-128"/>
              </a:rPr>
              <a:t>チュベローズ」のミニチュアがついた</a:t>
            </a:r>
            <a:endParaRPr lang="en-US" altLang="ja-JP" sz="1200" dirty="0" smtClean="0">
              <a:latin typeface="HG丸ｺﾞｼｯｸM-PRO" panose="020F0600000000000000" pitchFamily="50" charset="-128"/>
              <a:ea typeface="HG丸ｺﾞｼｯｸM-PRO" panose="020F0600000000000000" pitchFamily="50" charset="-128"/>
            </a:endParaRPr>
          </a:p>
          <a:p>
            <a:pPr eaLnBrk="1" hangingPunct="1">
              <a:buNone/>
              <a:defRPr/>
            </a:pPr>
            <a:r>
              <a:rPr lang="ja-JP" altLang="en-US" sz="1200" b="0" dirty="0">
                <a:latin typeface="HG丸ｺﾞｼｯｸM-PRO" pitchFamily="50" charset="-128"/>
                <a:ea typeface="HG丸ｺﾞｼｯｸM-PRO" pitchFamily="50" charset="-128"/>
              </a:rPr>
              <a:t>　</a:t>
            </a:r>
            <a:r>
              <a:rPr lang="ja-JP" altLang="en-US" sz="1200" dirty="0" smtClean="0">
                <a:latin typeface="HG丸ｺﾞｼｯｸM-PRO" pitchFamily="50" charset="-128"/>
                <a:ea typeface="HG丸ｺﾞｼｯｸM-PRO" pitchFamily="50" charset="-128"/>
              </a:rPr>
              <a:t>初夏に纏いたい香りを集めた限定キットです。</a:t>
            </a:r>
            <a:endParaRPr lang="en-US" altLang="ja-JP" sz="1200" dirty="0">
              <a:latin typeface="HG丸ｺﾞｼｯｸM-PRO" pitchFamily="50" charset="-128"/>
              <a:ea typeface="HG丸ｺﾞｼｯｸM-PRO" pitchFamily="50" charset="-128"/>
            </a:endParaRPr>
          </a:p>
          <a:p>
            <a:pPr eaLnBrk="1" hangingPunct="1">
              <a:buNone/>
              <a:defRPr/>
            </a:pPr>
            <a:endParaRPr lang="en-US" altLang="ja-JP" sz="1200" b="0" dirty="0" smtClean="0">
              <a:latin typeface="HG丸ｺﾞｼｯｸM-PRO" pitchFamily="50" charset="-128"/>
              <a:ea typeface="HG丸ｺﾞｼｯｸM-PRO" pitchFamily="50" charset="-128"/>
            </a:endParaRPr>
          </a:p>
          <a:p>
            <a:pPr marL="0" indent="0" eaLnBrk="1" hangingPunct="1">
              <a:buNone/>
              <a:defRPr/>
            </a:pPr>
            <a:r>
              <a:rPr lang="ja-JP" altLang="en-US" sz="1200" b="0" dirty="0">
                <a:latin typeface="HG丸ｺﾞｼｯｸM-PRO" pitchFamily="50" charset="-128"/>
                <a:ea typeface="HG丸ｺﾞｼｯｸM-PRO" pitchFamily="50" charset="-128"/>
              </a:rPr>
              <a:t>＜</a:t>
            </a:r>
            <a:r>
              <a:rPr lang="ja-JP" altLang="en-US" sz="1200" b="0" dirty="0" smtClean="0">
                <a:latin typeface="HG丸ｺﾞｼｯｸM-PRO" pitchFamily="50" charset="-128"/>
                <a:ea typeface="HG丸ｺﾞｼｯｸM-PRO" pitchFamily="50" charset="-128"/>
              </a:rPr>
              <a:t>キット内容＞</a:t>
            </a:r>
            <a:endParaRPr lang="en-US" altLang="ja-JP" sz="1200" b="0" dirty="0" smtClean="0">
              <a:latin typeface="HG丸ｺﾞｼｯｸM-PRO" pitchFamily="50" charset="-128"/>
              <a:ea typeface="HG丸ｺﾞｼｯｸM-PRO" pitchFamily="50" charset="-128"/>
            </a:endParaRPr>
          </a:p>
          <a:p>
            <a:r>
              <a:rPr lang="ja-JP" altLang="en-US" sz="1200" b="0" dirty="0">
                <a:latin typeface="HG丸ｺﾞｼｯｸM-PRO" panose="020F0600000000000000" pitchFamily="50" charset="-128"/>
                <a:ea typeface="HG丸ｺﾞｼｯｸM-PRO" panose="020F0600000000000000" pitchFamily="50" charset="-128"/>
              </a:rPr>
              <a:t>グッチ ブルーム アクア ディ フィオーリ </a:t>
            </a:r>
            <a:r>
              <a:rPr lang="ja-JP" altLang="en-US" sz="1200" b="0" dirty="0" smtClean="0">
                <a:latin typeface="HG丸ｺﾞｼｯｸM-PRO" panose="020F0600000000000000" pitchFamily="50" charset="-128"/>
                <a:ea typeface="HG丸ｺﾞｼｯｸM-PRO" panose="020F0600000000000000" pitchFamily="50" charset="-128"/>
              </a:rPr>
              <a:t>オードトワレ　</a:t>
            </a:r>
            <a:r>
              <a:rPr lang="en-US" altLang="ja-JP" sz="1200" b="0" dirty="0" smtClean="0">
                <a:latin typeface="HG丸ｺﾞｼｯｸM-PRO" panose="020F0600000000000000" pitchFamily="50" charset="-128"/>
                <a:ea typeface="HG丸ｺﾞｼｯｸM-PRO" panose="020F0600000000000000" pitchFamily="50" charset="-128"/>
              </a:rPr>
              <a:t>100mL</a:t>
            </a:r>
            <a:r>
              <a:rPr lang="ja-JP" altLang="en-US" sz="1200" b="0" dirty="0">
                <a:latin typeface="HG丸ｺﾞｼｯｸM-PRO" panose="020F0600000000000000" pitchFamily="50" charset="-128"/>
                <a:ea typeface="HG丸ｺﾞｼｯｸM-PRO" panose="020F0600000000000000" pitchFamily="50" charset="-128"/>
              </a:rPr>
              <a:t>（現品</a:t>
            </a:r>
            <a:r>
              <a:rPr lang="ja-JP" altLang="en-US" sz="1200" b="0" dirty="0" smtClean="0">
                <a:latin typeface="HG丸ｺﾞｼｯｸM-PRO" panose="020F0600000000000000" pitchFamily="50" charset="-128"/>
                <a:ea typeface="HG丸ｺﾞｼｯｸM-PRO" panose="020F0600000000000000" pitchFamily="50" charset="-128"/>
              </a:rPr>
              <a:t>）</a:t>
            </a:r>
            <a:endParaRPr lang="en-US" altLang="ja-JP" sz="1200" b="0" dirty="0" smtClean="0">
              <a:latin typeface="HG丸ｺﾞｼｯｸM-PRO" panose="020F0600000000000000" pitchFamily="50" charset="-128"/>
              <a:ea typeface="HG丸ｺﾞｼｯｸM-PRO" panose="020F0600000000000000" pitchFamily="50" charset="-128"/>
            </a:endParaRPr>
          </a:p>
          <a:p>
            <a:r>
              <a:rPr lang="ja-JP" altLang="en-US" sz="1200" b="0" dirty="0">
                <a:latin typeface="HG丸ｺﾞｼｯｸM-PRO" panose="020F0600000000000000" pitchFamily="50" charset="-128"/>
                <a:ea typeface="HG丸ｺﾞｼｯｸM-PRO" panose="020F0600000000000000" pitchFamily="50" charset="-128"/>
              </a:rPr>
              <a:t>グッチ ブルーム アクア ディ フィオーリ </a:t>
            </a:r>
            <a:r>
              <a:rPr lang="ja-JP" altLang="en-US" sz="1200" b="0" dirty="0" smtClean="0">
                <a:latin typeface="HG丸ｺﾞｼｯｸM-PRO" panose="020F0600000000000000" pitchFamily="50" charset="-128"/>
                <a:ea typeface="HG丸ｺﾞｼｯｸM-PRO" panose="020F0600000000000000" pitchFamily="50" charset="-128"/>
              </a:rPr>
              <a:t>オードトワレ ミニチュア 　</a:t>
            </a:r>
            <a:r>
              <a:rPr lang="en-US" altLang="ja-JP" sz="1200" b="0" dirty="0" smtClean="0">
                <a:latin typeface="HG丸ｺﾞｼｯｸM-PRO" panose="020F0600000000000000" pitchFamily="50" charset="-128"/>
                <a:ea typeface="HG丸ｺﾞｼｯｸM-PRO" panose="020F0600000000000000" pitchFamily="50" charset="-128"/>
              </a:rPr>
              <a:t>5mL</a:t>
            </a:r>
          </a:p>
          <a:p>
            <a:r>
              <a:rPr lang="ja-JP" altLang="en-US" sz="1200" b="0" dirty="0">
                <a:latin typeface="HG丸ｺﾞｼｯｸM-PRO" panose="020F0600000000000000" pitchFamily="50" charset="-128"/>
                <a:ea typeface="HG丸ｺﾞｼｯｸM-PRO" panose="020F0600000000000000" pitchFamily="50" charset="-128"/>
              </a:rPr>
              <a:t>フローラ バイ グッチ </a:t>
            </a:r>
            <a:r>
              <a:rPr lang="ja-JP" altLang="en-US" sz="1200" b="0" dirty="0" smtClean="0">
                <a:latin typeface="HG丸ｺﾞｼｯｸM-PRO" panose="020F0600000000000000" pitchFamily="50" charset="-128"/>
                <a:ea typeface="HG丸ｺﾞｼｯｸM-PRO" panose="020F0600000000000000" pitchFamily="50" charset="-128"/>
              </a:rPr>
              <a:t>ガーデン グレイシャス </a:t>
            </a:r>
            <a:r>
              <a:rPr lang="ja-JP" altLang="en-US" sz="1200" b="0" dirty="0">
                <a:latin typeface="HG丸ｺﾞｼｯｸM-PRO" panose="020F0600000000000000" pitchFamily="50" charset="-128"/>
                <a:ea typeface="HG丸ｺﾞｼｯｸM-PRO" panose="020F0600000000000000" pitchFamily="50" charset="-128"/>
              </a:rPr>
              <a:t>チュベローズ </a:t>
            </a:r>
            <a:r>
              <a:rPr lang="ja-JP" altLang="en-US" sz="1200" b="0" dirty="0" smtClean="0">
                <a:latin typeface="HG丸ｺﾞｼｯｸM-PRO" panose="020F0600000000000000" pitchFamily="50" charset="-128"/>
                <a:ea typeface="HG丸ｺﾞｼｯｸM-PRO" panose="020F0600000000000000" pitchFamily="50" charset="-128"/>
              </a:rPr>
              <a:t>オードトワレ ミニチュア 　</a:t>
            </a:r>
            <a:r>
              <a:rPr lang="en-US" altLang="ja-JP" sz="1200" b="0" dirty="0" smtClean="0">
                <a:latin typeface="HG丸ｺﾞｼｯｸM-PRO" panose="020F0600000000000000" pitchFamily="50" charset="-128"/>
                <a:ea typeface="HG丸ｺﾞｼｯｸM-PRO" panose="020F0600000000000000" pitchFamily="50" charset="-128"/>
              </a:rPr>
              <a:t>5mL</a:t>
            </a:r>
            <a:r>
              <a:rPr lang="ja-JP" altLang="en-US" sz="1200" b="0" dirty="0" smtClean="0">
                <a:latin typeface="HG丸ｺﾞｼｯｸM-PRO" panose="020F0600000000000000" pitchFamily="50" charset="-128"/>
                <a:ea typeface="HG丸ｺﾞｼｯｸM-PRO" panose="020F0600000000000000" pitchFamily="50" charset="-128"/>
              </a:rPr>
              <a:t> （</a:t>
            </a:r>
            <a:r>
              <a:rPr lang="en-US" altLang="ja-JP" sz="1200" b="0" dirty="0" smtClean="0">
                <a:latin typeface="HG丸ｺﾞｼｯｸM-PRO" panose="020F0600000000000000" pitchFamily="50" charset="-128"/>
                <a:ea typeface="HG丸ｺﾞｼｯｸM-PRO" panose="020F0600000000000000" pitchFamily="50" charset="-128"/>
              </a:rPr>
              <a:t>PMS.82438435</a:t>
            </a:r>
            <a:r>
              <a:rPr lang="ja-JP" altLang="en-US" sz="1200" b="0" dirty="0" smtClean="0">
                <a:latin typeface="HG丸ｺﾞｼｯｸM-PRO" panose="020F0600000000000000" pitchFamily="50" charset="-128"/>
                <a:ea typeface="HG丸ｺﾞｼｯｸM-PRO" panose="020F0600000000000000" pitchFamily="50" charset="-128"/>
              </a:rPr>
              <a:t>）</a:t>
            </a:r>
            <a:endParaRPr lang="en-US" altLang="ja-JP" sz="1200" b="0" dirty="0">
              <a:latin typeface="HG丸ｺﾞｼｯｸM-PRO" panose="020F0600000000000000" pitchFamily="50" charset="-128"/>
              <a:ea typeface="HG丸ｺﾞｼｯｸM-PRO" panose="020F0600000000000000" pitchFamily="50" charset="-128"/>
            </a:endParaRPr>
          </a:p>
          <a:p>
            <a:r>
              <a:rPr lang="ja-JP" altLang="en-US" sz="1200" b="0" dirty="0">
                <a:latin typeface="HG丸ｺﾞｼｯｸM-PRO" panose="020F0600000000000000" pitchFamily="50" charset="-128"/>
                <a:ea typeface="HG丸ｺﾞｼｯｸM-PRO" panose="020F0600000000000000" pitchFamily="50" charset="-128"/>
              </a:rPr>
              <a:t>オリジナル</a:t>
            </a:r>
            <a:r>
              <a:rPr lang="ja-JP" altLang="en-US" sz="1200" b="0" dirty="0" smtClean="0">
                <a:latin typeface="HG丸ｺﾞｼｯｸM-PRO" panose="020F0600000000000000" pitchFamily="50" charset="-128"/>
                <a:ea typeface="HG丸ｺﾞｼｯｸM-PRO" panose="020F0600000000000000" pitchFamily="50" charset="-128"/>
              </a:rPr>
              <a:t>ポーチ （</a:t>
            </a:r>
            <a:r>
              <a:rPr lang="en-US" altLang="ja-JP" sz="1200" b="0" dirty="0" smtClean="0">
                <a:latin typeface="HG丸ｺﾞｼｯｸM-PRO" panose="020F0600000000000000" pitchFamily="50" charset="-128"/>
                <a:ea typeface="HG丸ｺﾞｼｯｸM-PRO" panose="020F0600000000000000" pitchFamily="50" charset="-128"/>
              </a:rPr>
              <a:t>PMB.82473147</a:t>
            </a:r>
            <a:r>
              <a:rPr lang="ja-JP" altLang="en-US" sz="1200" b="0" dirty="0" smtClean="0">
                <a:latin typeface="HG丸ｺﾞｼｯｸM-PRO" panose="020F0600000000000000" pitchFamily="50" charset="-128"/>
                <a:ea typeface="HG丸ｺﾞｼｯｸM-PRO" panose="020F0600000000000000" pitchFamily="50" charset="-128"/>
              </a:rPr>
              <a:t>）</a:t>
            </a:r>
            <a:endParaRPr lang="en-US" altLang="ja-JP" sz="1200" b="0" dirty="0">
              <a:latin typeface="HG丸ｺﾞｼｯｸM-PRO" panose="020F0600000000000000" pitchFamily="50" charset="-128"/>
              <a:ea typeface="HG丸ｺﾞｼｯｸM-PRO" panose="020F0600000000000000" pitchFamily="50" charset="-128"/>
            </a:endParaRPr>
          </a:p>
          <a:p>
            <a:pPr marL="0" indent="0">
              <a:buNone/>
            </a:pPr>
            <a:endParaRPr lang="ja-JP" altLang="en-US" sz="1200" b="0" dirty="0">
              <a:latin typeface="HG丸ｺﾞｼｯｸM-PRO" panose="020F0600000000000000" pitchFamily="50" charset="-128"/>
              <a:ea typeface="HG丸ｺﾞｼｯｸM-PRO" panose="020F0600000000000000" pitchFamily="50" charset="-128"/>
            </a:endParaRPr>
          </a:p>
          <a:p>
            <a:r>
              <a:rPr lang="ja-JP" altLang="en-US" sz="1200" b="0" dirty="0">
                <a:latin typeface="HG丸ｺﾞｼｯｸM-PRO" panose="020F0600000000000000" pitchFamily="50" charset="-128"/>
                <a:ea typeface="HG丸ｺﾞｼｯｸM-PRO" panose="020F0600000000000000" pitchFamily="50" charset="-128"/>
              </a:rPr>
              <a:t>価格： </a:t>
            </a:r>
            <a:r>
              <a:rPr lang="ja-JP" altLang="en-US" sz="1200" b="0" dirty="0" smtClean="0">
                <a:latin typeface="HG丸ｺﾞｼｯｸM-PRO" panose="020F0600000000000000" pitchFamily="50" charset="-128"/>
                <a:ea typeface="HG丸ｺﾞｼｯｸM-PRO" panose="020F0600000000000000" pitchFamily="50" charset="-128"/>
              </a:rPr>
              <a:t>税込</a:t>
            </a:r>
            <a:r>
              <a:rPr lang="en-US" altLang="ja-JP" sz="1200" b="0" dirty="0">
                <a:latin typeface="HG丸ｺﾞｼｯｸM-PRO" panose="020F0600000000000000" pitchFamily="50" charset="-128"/>
                <a:ea typeface="HG丸ｺﾞｼｯｸM-PRO" panose="020F0600000000000000" pitchFamily="50" charset="-128"/>
              </a:rPr>
              <a:t>13,500</a:t>
            </a:r>
            <a:r>
              <a:rPr lang="ja-JP" altLang="en-US" sz="1200" b="0" dirty="0" smtClean="0">
                <a:latin typeface="HG丸ｺﾞｼｯｸM-PRO" panose="020F0600000000000000" pitchFamily="50" charset="-128"/>
                <a:ea typeface="HG丸ｺﾞｼｯｸM-PRO" panose="020F0600000000000000" pitchFamily="50" charset="-128"/>
              </a:rPr>
              <a:t>円</a:t>
            </a:r>
            <a:r>
              <a:rPr lang="ja-JP" altLang="en-US" sz="1200" b="0" dirty="0">
                <a:latin typeface="HG丸ｺﾞｼｯｸM-PRO" panose="020F0600000000000000" pitchFamily="50" charset="-128"/>
                <a:ea typeface="HG丸ｺﾞｼｯｸM-PRO" panose="020F0600000000000000" pitchFamily="50" charset="-128"/>
              </a:rPr>
              <a:t>（本体価格 </a:t>
            </a:r>
            <a:r>
              <a:rPr lang="en-US" altLang="ja-JP" sz="1200" b="0" dirty="0">
                <a:latin typeface="HG丸ｺﾞｼｯｸM-PRO" panose="020F0600000000000000" pitchFamily="50" charset="-128"/>
                <a:ea typeface="HG丸ｺﾞｼｯｸM-PRO" panose="020F0600000000000000" pitchFamily="50" charset="-128"/>
              </a:rPr>
              <a:t>12,500</a:t>
            </a:r>
            <a:r>
              <a:rPr lang="ja-JP" altLang="en-US" sz="1200" b="0" dirty="0" smtClean="0">
                <a:latin typeface="HG丸ｺﾞｼｯｸM-PRO" panose="020F0600000000000000" pitchFamily="50" charset="-128"/>
                <a:ea typeface="HG丸ｺﾞｼｯｸM-PRO" panose="020F0600000000000000" pitchFamily="50" charset="-128"/>
              </a:rPr>
              <a:t>円</a:t>
            </a:r>
            <a:r>
              <a:rPr lang="ja-JP" altLang="en-US" sz="1200" b="0" dirty="0">
                <a:latin typeface="HG丸ｺﾞｼｯｸM-PRO" panose="020F0600000000000000" pitchFamily="50" charset="-128"/>
                <a:ea typeface="HG丸ｺﾞｼｯｸM-PRO" panose="020F0600000000000000" pitchFamily="50" charset="-128"/>
              </a:rPr>
              <a:t>）</a:t>
            </a:r>
          </a:p>
          <a:p>
            <a:r>
              <a:rPr lang="ja-JP" altLang="en-US" sz="1200" b="0" dirty="0">
                <a:latin typeface="HG丸ｺﾞｼｯｸM-PRO" panose="020F0600000000000000" pitchFamily="50" charset="-128"/>
                <a:ea typeface="HG丸ｺﾞｼｯｸM-PRO" panose="020F0600000000000000" pitchFamily="50" charset="-128"/>
              </a:rPr>
              <a:t>数量</a:t>
            </a:r>
            <a:r>
              <a:rPr lang="ja-JP" altLang="en-US" sz="1200" b="0" dirty="0" smtClean="0">
                <a:latin typeface="HG丸ｺﾞｼｯｸM-PRO" panose="020F0600000000000000" pitchFamily="50" charset="-128"/>
                <a:ea typeface="HG丸ｺﾞｼｯｸM-PRO" panose="020F0600000000000000" pitchFamily="50" charset="-128"/>
              </a:rPr>
              <a:t>：クリック＆コレクト＝</a:t>
            </a:r>
            <a:r>
              <a:rPr lang="en-US" altLang="ja-JP" sz="1200" b="0" dirty="0" smtClean="0">
                <a:latin typeface="HG丸ｺﾞｼｯｸM-PRO" panose="020F0600000000000000" pitchFamily="50" charset="-128"/>
                <a:ea typeface="HG丸ｺﾞｼｯｸM-PRO" panose="020F0600000000000000" pitchFamily="50" charset="-128"/>
              </a:rPr>
              <a:t>160</a:t>
            </a:r>
            <a:r>
              <a:rPr lang="ja-JP" altLang="en-US" sz="1200" b="0" dirty="0" smtClean="0">
                <a:latin typeface="HG丸ｺﾞｼｯｸM-PRO" panose="020F0600000000000000" pitchFamily="50" charset="-128"/>
                <a:ea typeface="HG丸ｺﾞｼｯｸM-PRO" panose="020F0600000000000000" pitchFamily="50" charset="-128"/>
              </a:rPr>
              <a:t>セット</a:t>
            </a:r>
            <a:endParaRPr lang="en-US" altLang="ja-JP" sz="1200" b="0" dirty="0" smtClean="0">
              <a:latin typeface="HG丸ｺﾞｼｯｸM-PRO" panose="020F0600000000000000" pitchFamily="50" charset="-128"/>
              <a:ea typeface="HG丸ｺﾞｼｯｸM-PRO" panose="020F0600000000000000" pitchFamily="50" charset="-128"/>
            </a:endParaRPr>
          </a:p>
          <a:p>
            <a:pPr eaLnBrk="1" hangingPunct="1">
              <a:buNone/>
              <a:defRPr/>
            </a:pPr>
            <a:r>
              <a:rPr lang="ja-JP" altLang="en-US" sz="1000" b="0" dirty="0" smtClean="0">
                <a:latin typeface="HG丸ｺﾞｼｯｸM-PRO" pitchFamily="50" charset="-128"/>
                <a:ea typeface="HG丸ｺﾞｼｯｸM-PRO" pitchFamily="50" charset="-128"/>
              </a:rPr>
              <a:t>　　　　　</a:t>
            </a:r>
            <a:r>
              <a:rPr lang="ja-JP" altLang="en-US" sz="1200" b="0" dirty="0" smtClean="0">
                <a:latin typeface="HG丸ｺﾞｼｯｸM-PRO" pitchFamily="50" charset="-128"/>
                <a:ea typeface="HG丸ｺﾞｼｯｸM-PRO" pitchFamily="50" charset="-128"/>
              </a:rPr>
              <a:t> </a:t>
            </a:r>
            <a:r>
              <a:rPr lang="en-US" altLang="ja-JP" sz="1200" b="0" dirty="0" smtClean="0">
                <a:latin typeface="HG丸ｺﾞｼｯｸM-PRO" pitchFamily="50" charset="-128"/>
                <a:ea typeface="HG丸ｺﾞｼｯｸM-PRO" pitchFamily="50" charset="-128"/>
              </a:rPr>
              <a:t>web</a:t>
            </a:r>
            <a:r>
              <a:rPr lang="ja-JP" altLang="en-US" sz="1200" b="0" dirty="0" smtClean="0">
                <a:latin typeface="HG丸ｺﾞｼｯｸM-PRO" pitchFamily="50" charset="-128"/>
                <a:ea typeface="HG丸ｺﾞｼｯｸM-PRO" pitchFamily="50" charset="-128"/>
              </a:rPr>
              <a:t>＝</a:t>
            </a:r>
            <a:r>
              <a:rPr lang="en-US" altLang="ja-JP" sz="1200" b="0" dirty="0" smtClean="0">
                <a:latin typeface="HG丸ｺﾞｼｯｸM-PRO" pitchFamily="50" charset="-128"/>
                <a:ea typeface="HG丸ｺﾞｼｯｸM-PRO" pitchFamily="50" charset="-128"/>
              </a:rPr>
              <a:t>40</a:t>
            </a:r>
            <a:r>
              <a:rPr lang="ja-JP" altLang="en-US" sz="1200" b="0" dirty="0" smtClean="0">
                <a:latin typeface="HG丸ｺﾞｼｯｸM-PRO" pitchFamily="50" charset="-128"/>
                <a:ea typeface="HG丸ｺﾞｼｯｸM-PRO" pitchFamily="50" charset="-128"/>
              </a:rPr>
              <a:t>セット</a:t>
            </a:r>
            <a:endParaRPr lang="en-US" altLang="ja-JP" sz="1200" b="0" dirty="0" smtClean="0">
              <a:latin typeface="HG丸ｺﾞｼｯｸM-PRO" pitchFamily="50" charset="-128"/>
              <a:ea typeface="HG丸ｺﾞｼｯｸM-PRO" pitchFamily="50" charset="-128"/>
            </a:endParaRPr>
          </a:p>
          <a:p>
            <a:pPr eaLnBrk="1" hangingPunct="1">
              <a:buNone/>
              <a:defRPr/>
            </a:pPr>
            <a:r>
              <a:rPr lang="ja-JP" altLang="en-US" sz="1200" b="0" dirty="0">
                <a:latin typeface="HG丸ｺﾞｼｯｸM-PRO" pitchFamily="50" charset="-128"/>
                <a:ea typeface="HG丸ｺﾞｼｯｸM-PRO" pitchFamily="50" charset="-128"/>
              </a:rPr>
              <a:t>　</a:t>
            </a:r>
            <a:r>
              <a:rPr lang="ja-JP" altLang="en-US" sz="1200" b="0" dirty="0" smtClean="0">
                <a:latin typeface="HG丸ｺﾞｼｯｸM-PRO" pitchFamily="50" charset="-128"/>
                <a:ea typeface="HG丸ｺﾞｼｯｸM-PRO" pitchFamily="50" charset="-128"/>
              </a:rPr>
              <a:t>　　　 </a:t>
            </a:r>
            <a:r>
              <a:rPr lang="en-US" altLang="ja-JP" sz="1200" b="0" dirty="0" smtClean="0">
                <a:latin typeface="HG丸ｺﾞｼｯｸM-PRO" pitchFamily="50" charset="-128"/>
                <a:ea typeface="HG丸ｺﾞｼｯｸM-PRO" pitchFamily="50" charset="-128"/>
              </a:rPr>
              <a:t>TOTAL</a:t>
            </a:r>
            <a:r>
              <a:rPr lang="ja-JP" altLang="en-US" sz="1200" b="0" dirty="0" smtClean="0">
                <a:latin typeface="HG丸ｺﾞｼｯｸM-PRO" pitchFamily="50" charset="-128"/>
                <a:ea typeface="HG丸ｺﾞｼｯｸM-PRO" pitchFamily="50" charset="-128"/>
              </a:rPr>
              <a:t>＝</a:t>
            </a:r>
            <a:r>
              <a:rPr lang="en-US" altLang="ja-JP" sz="1200" b="0" dirty="0" smtClean="0">
                <a:latin typeface="HG丸ｺﾞｼｯｸM-PRO" pitchFamily="50" charset="-128"/>
                <a:ea typeface="HG丸ｺﾞｼｯｸM-PRO" pitchFamily="50" charset="-128"/>
              </a:rPr>
              <a:t>200</a:t>
            </a:r>
            <a:r>
              <a:rPr lang="ja-JP" altLang="en-US" sz="1200" b="0" dirty="0" smtClean="0">
                <a:latin typeface="HG丸ｺﾞｼｯｸM-PRO" pitchFamily="50" charset="-128"/>
                <a:ea typeface="HG丸ｺﾞｼｯｸM-PRO" pitchFamily="50" charset="-128"/>
              </a:rPr>
              <a:t>セット</a:t>
            </a:r>
            <a:endParaRPr lang="en-US" altLang="ja-JP" sz="1200" b="0" dirty="0" smtClean="0">
              <a:latin typeface="HG丸ｺﾞｼｯｸM-PRO" pitchFamily="50" charset="-128"/>
              <a:ea typeface="HG丸ｺﾞｼｯｸM-PRO" pitchFamily="50" charset="-128"/>
            </a:endParaRPr>
          </a:p>
          <a:p>
            <a:pPr eaLnBrk="1" hangingPunct="1">
              <a:buNone/>
              <a:defRPr/>
            </a:pPr>
            <a:endParaRPr lang="en-US" altLang="ja-JP" sz="900" b="0" dirty="0">
              <a:latin typeface="HG丸ｺﾞｼｯｸM-PRO" pitchFamily="50" charset="-128"/>
              <a:ea typeface="HG丸ｺﾞｼｯｸM-PRO" pitchFamily="50" charset="-128"/>
            </a:endParaRPr>
          </a:p>
        </p:txBody>
      </p:sp>
      <p:sp>
        <p:nvSpPr>
          <p:cNvPr id="21" name="Text Box 3"/>
          <p:cNvSpPr txBox="1">
            <a:spLocks noChangeArrowheads="1"/>
          </p:cNvSpPr>
          <p:nvPr/>
        </p:nvSpPr>
        <p:spPr bwMode="auto">
          <a:xfrm>
            <a:off x="1982599" y="2938"/>
            <a:ext cx="579284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itchFamily="18" charset="0"/>
                <a:ea typeface="Arial Unicode MS" pitchFamily="50" charset="-128"/>
                <a:cs typeface="Arial Unicode MS" pitchFamily="50" charset="-128"/>
              </a:defRPr>
            </a:lvl1pPr>
            <a:lvl2pPr marL="742950" indent="-285750">
              <a:defRPr sz="2400" b="1">
                <a:solidFill>
                  <a:schemeClr val="tx1"/>
                </a:solidFill>
                <a:latin typeface="Times New Roman" pitchFamily="18" charset="0"/>
                <a:ea typeface="Arial Unicode MS" pitchFamily="50" charset="-128"/>
                <a:cs typeface="Arial Unicode MS" pitchFamily="50" charset="-128"/>
              </a:defRPr>
            </a:lvl2pPr>
            <a:lvl3pPr marL="1143000" indent="-228600">
              <a:defRPr sz="2400" b="1">
                <a:solidFill>
                  <a:schemeClr val="tx1"/>
                </a:solidFill>
                <a:latin typeface="Times New Roman" pitchFamily="18" charset="0"/>
                <a:ea typeface="Arial Unicode MS" pitchFamily="50" charset="-128"/>
                <a:cs typeface="Arial Unicode MS" pitchFamily="50" charset="-128"/>
              </a:defRPr>
            </a:lvl3pPr>
            <a:lvl4pPr marL="1600200" indent="-228600">
              <a:defRPr sz="2400" b="1">
                <a:solidFill>
                  <a:schemeClr val="tx1"/>
                </a:solidFill>
                <a:latin typeface="Times New Roman" pitchFamily="18" charset="0"/>
                <a:ea typeface="Arial Unicode MS" pitchFamily="50" charset="-128"/>
                <a:cs typeface="Arial Unicode MS" pitchFamily="50" charset="-128"/>
              </a:defRPr>
            </a:lvl4pPr>
            <a:lvl5pPr marL="2057400" indent="-228600">
              <a:defRPr sz="2400" b="1">
                <a:solidFill>
                  <a:schemeClr val="tx1"/>
                </a:solidFill>
                <a:latin typeface="Times New Roman" pitchFamily="18" charset="0"/>
                <a:ea typeface="Arial Unicode MS" pitchFamily="50" charset="-128"/>
                <a:cs typeface="Arial Unicode MS" pitchFamily="50" charset="-128"/>
              </a:defRPr>
            </a:lvl5pPr>
            <a:lvl6pPr marL="2514600" indent="-228600" algn="ctr" eaLnBrk="0" fontAlgn="base" hangingPunct="0">
              <a:spcBef>
                <a:spcPct val="0"/>
              </a:spcBef>
              <a:spcAft>
                <a:spcPct val="0"/>
              </a:spcAft>
              <a:defRPr sz="2400" b="1">
                <a:solidFill>
                  <a:schemeClr val="tx1"/>
                </a:solidFill>
                <a:latin typeface="Times New Roman" pitchFamily="18" charset="0"/>
                <a:ea typeface="Arial Unicode MS" pitchFamily="50" charset="-128"/>
                <a:cs typeface="Arial Unicode MS" pitchFamily="50" charset="-128"/>
              </a:defRPr>
            </a:lvl6pPr>
            <a:lvl7pPr marL="2971800" indent="-228600" algn="ctr" eaLnBrk="0" fontAlgn="base" hangingPunct="0">
              <a:spcBef>
                <a:spcPct val="0"/>
              </a:spcBef>
              <a:spcAft>
                <a:spcPct val="0"/>
              </a:spcAft>
              <a:defRPr sz="2400" b="1">
                <a:solidFill>
                  <a:schemeClr val="tx1"/>
                </a:solidFill>
                <a:latin typeface="Times New Roman" pitchFamily="18" charset="0"/>
                <a:ea typeface="Arial Unicode MS" pitchFamily="50" charset="-128"/>
                <a:cs typeface="Arial Unicode MS" pitchFamily="50" charset="-128"/>
              </a:defRPr>
            </a:lvl7pPr>
            <a:lvl8pPr marL="3429000" indent="-228600" algn="ctr" eaLnBrk="0" fontAlgn="base" hangingPunct="0">
              <a:spcBef>
                <a:spcPct val="0"/>
              </a:spcBef>
              <a:spcAft>
                <a:spcPct val="0"/>
              </a:spcAft>
              <a:defRPr sz="2400" b="1">
                <a:solidFill>
                  <a:schemeClr val="tx1"/>
                </a:solidFill>
                <a:latin typeface="Times New Roman" pitchFamily="18" charset="0"/>
                <a:ea typeface="Arial Unicode MS" pitchFamily="50" charset="-128"/>
                <a:cs typeface="Arial Unicode MS" pitchFamily="50" charset="-128"/>
              </a:defRPr>
            </a:lvl8pPr>
            <a:lvl9pPr marL="3886200" indent="-228600" algn="ctr" eaLnBrk="0" fontAlgn="base" hangingPunct="0">
              <a:spcBef>
                <a:spcPct val="0"/>
              </a:spcBef>
              <a:spcAft>
                <a:spcPct val="0"/>
              </a:spcAft>
              <a:defRPr sz="2400" b="1">
                <a:solidFill>
                  <a:schemeClr val="tx1"/>
                </a:solidFill>
                <a:latin typeface="Times New Roman" pitchFamily="18" charset="0"/>
                <a:ea typeface="Arial Unicode MS" pitchFamily="50" charset="-128"/>
                <a:cs typeface="Arial Unicode MS" pitchFamily="50" charset="-128"/>
              </a:defRPr>
            </a:lvl9pPr>
          </a:lstStyle>
          <a:p>
            <a:pPr>
              <a:spcBef>
                <a:spcPct val="50000"/>
              </a:spcBef>
            </a:pPr>
            <a:r>
              <a:rPr lang="en-US" altLang="ja-JP" sz="1200" dirty="0" smtClean="0">
                <a:latin typeface="HG丸ｺﾞｼｯｸM-PRO" pitchFamily="50" charset="-128"/>
                <a:ea typeface="HG丸ｺﾞｼｯｸM-PRO" pitchFamily="50" charset="-128"/>
              </a:rPr>
              <a:t>【</a:t>
            </a:r>
            <a:r>
              <a:rPr lang="ja-JP" altLang="en-US" sz="1200" dirty="0" smtClean="0">
                <a:latin typeface="HG丸ｺﾞｼｯｸM-PRO" pitchFamily="50" charset="-128"/>
                <a:ea typeface="HG丸ｺﾞｼｯｸM-PRO" pitchFamily="50" charset="-128"/>
              </a:rPr>
              <a:t>グッチ </a:t>
            </a:r>
            <a:r>
              <a:rPr lang="en-US" altLang="ja-JP" sz="1200" dirty="0" smtClean="0">
                <a:latin typeface="HG丸ｺﾞｼｯｸM-PRO" pitchFamily="50" charset="-128"/>
                <a:ea typeface="HG丸ｺﾞｼｯｸM-PRO" pitchFamily="50" charset="-128"/>
              </a:rPr>
              <a:t>】</a:t>
            </a:r>
            <a:r>
              <a:rPr lang="ja-JP" altLang="en-US" sz="1200" dirty="0">
                <a:latin typeface="HG丸ｺﾞｼｯｸM-PRO" pitchFamily="50" charset="-128"/>
                <a:ea typeface="HG丸ｺﾞｼｯｸM-PRO" pitchFamily="50" charset="-128"/>
              </a:rPr>
              <a:t>ブルーム アクア ディ フィオーリ大丸松坂屋</a:t>
            </a:r>
            <a:r>
              <a:rPr lang="ja-JP" altLang="en-US" sz="1200" dirty="0" smtClean="0">
                <a:latin typeface="HG丸ｺﾞｼｯｸM-PRO" pitchFamily="50" charset="-128"/>
                <a:ea typeface="HG丸ｺﾞｼｯｸM-PRO" pitchFamily="50" charset="-128"/>
              </a:rPr>
              <a:t>グループ</a:t>
            </a:r>
            <a:endParaRPr lang="en-US" altLang="ja-JP" sz="1200" dirty="0" smtClean="0">
              <a:latin typeface="HG丸ｺﾞｼｯｸM-PRO" pitchFamily="50" charset="-128"/>
              <a:ea typeface="HG丸ｺﾞｼｯｸM-PRO" pitchFamily="50" charset="-128"/>
            </a:endParaRPr>
          </a:p>
          <a:p>
            <a:pPr>
              <a:spcBef>
                <a:spcPct val="50000"/>
              </a:spcBef>
            </a:pPr>
            <a:r>
              <a:rPr lang="ja-JP" altLang="en-US" sz="1200" dirty="0" smtClean="0">
                <a:latin typeface="HG丸ｺﾞｼｯｸM-PRO" pitchFamily="50" charset="-128"/>
                <a:ea typeface="HG丸ｺﾞｼｯｸM-PRO" pitchFamily="50" charset="-128"/>
              </a:rPr>
              <a:t>　　　　　　クリック＆コレクト・</a:t>
            </a:r>
            <a:r>
              <a:rPr lang="en-US" altLang="ja-JP" sz="1200" dirty="0" smtClean="0">
                <a:latin typeface="HG丸ｺﾞｼｯｸM-PRO" pitchFamily="50" charset="-128"/>
                <a:ea typeface="HG丸ｺﾞｼｯｸM-PRO" pitchFamily="50" charset="-128"/>
              </a:rPr>
              <a:t>web</a:t>
            </a:r>
            <a:r>
              <a:rPr lang="ja-JP" altLang="en-US" sz="1200" dirty="0">
                <a:latin typeface="HG丸ｺﾞｼｯｸM-PRO" pitchFamily="50" charset="-128"/>
                <a:ea typeface="HG丸ｺﾞｼｯｸM-PRO" pitchFamily="50" charset="-128"/>
              </a:rPr>
              <a:t>限定キット</a:t>
            </a:r>
            <a:endParaRPr lang="ja-JP" altLang="en-GB" sz="1200" dirty="0">
              <a:latin typeface="HG丸ｺﾞｼｯｸM-PRO" pitchFamily="50" charset="-128"/>
              <a:ea typeface="HG丸ｺﾞｼｯｸM-PRO" pitchFamily="50" charset="-128"/>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3325" y="4990525"/>
            <a:ext cx="2449617" cy="144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82942" y="4630525"/>
            <a:ext cx="1286042"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5443" y="5692027"/>
            <a:ext cx="481742"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57185" y="5720550"/>
            <a:ext cx="330089"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1361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728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eweekdayFirstOfWeek val=&quot;1&quot;/&gt;&lt;m_mruColor&gt;&lt;m_vecMRU length=&quot;0&quot;/&gt;&lt;/m_mruColor&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gt;.&lt;/m_chDecimalSymbol&gt;&lt;m_nGroupingDigits val=&quot;3&quot;/&gt;&lt;m_chGroupingSymbol&gt;,&lt;/m_chGroupingSymbol&gt;&lt;/m_precDefault&gt;&lt;/CDefaultPrec&gt;&lt;/root&gt;"/>
  <p:tag name="THINKCELLUNDODONOTDELETE" val="178"/>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9c_8xpmYvUKQUn177YgJ8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b1Bn3I6lC0WTWbicTrEvM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tzOMtBNsB0WKP95y4g_pH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L7odqiHLyk.m.W49VjZe1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L7odqiHLyk.m.W49VjZe1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L7odqiHLyk.m.W49VjZe1g"/>
</p:tagLst>
</file>

<file path=ppt/theme/theme1.xml><?xml version="1.0" encoding="utf-8"?>
<a:theme xmlns:a="http://schemas.openxmlformats.org/drawingml/2006/main" name="BBJ-TMP-11.05.01-Powerpoint template E-01">
  <a:themeElements>
    <a:clrScheme name="09.03.10-IST-TMP-Integra STC PowerPoint E-06 1">
      <a:dk1>
        <a:srgbClr val="000000"/>
      </a:dk1>
      <a:lt1>
        <a:srgbClr val="FFFFFF"/>
      </a:lt1>
      <a:dk2>
        <a:srgbClr val="000066"/>
      </a:dk2>
      <a:lt2>
        <a:srgbClr val="960018"/>
      </a:lt2>
      <a:accent1>
        <a:srgbClr val="C0C0C0"/>
      </a:accent1>
      <a:accent2>
        <a:srgbClr val="777777"/>
      </a:accent2>
      <a:accent3>
        <a:srgbClr val="FFFFFF"/>
      </a:accent3>
      <a:accent4>
        <a:srgbClr val="000000"/>
      </a:accent4>
      <a:accent5>
        <a:srgbClr val="DCDCDC"/>
      </a:accent5>
      <a:accent6>
        <a:srgbClr val="6B6B6B"/>
      </a:accent6>
      <a:hlink>
        <a:srgbClr val="969696"/>
      </a:hlink>
      <a:folHlink>
        <a:srgbClr val="DDDDDD"/>
      </a:folHlink>
    </a:clrScheme>
    <a:fontScheme name="09.03.10-IST-TMP-Integra STC PowerPoint E-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hlink"/>
          </a:solid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228600" marR="0" indent="-228600" algn="l" defTabSz="914400" rtl="0" eaLnBrk="1" fontAlgn="base" latinLnBrk="0" hangingPunct="1">
          <a:lnSpc>
            <a:spcPct val="120000"/>
          </a:lnSpc>
          <a:spcBef>
            <a:spcPct val="30000"/>
          </a:spcBef>
          <a:spcAft>
            <a:spcPct val="0"/>
          </a:spcAft>
          <a:buClr>
            <a:schemeClr val="tx1"/>
          </a:buClr>
          <a:buSzTx/>
          <a:buFont typeface="Wingdings" pitchFamily="2" charset="2"/>
          <a:buChar char="§"/>
          <a:tabLst/>
          <a:defRPr kumimoji="0" lang="de-DE"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hlink"/>
          </a:solid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228600" marR="0" indent="-228600" algn="l" defTabSz="914400" rtl="0" eaLnBrk="1" fontAlgn="base" latinLnBrk="0" hangingPunct="1">
          <a:lnSpc>
            <a:spcPct val="120000"/>
          </a:lnSpc>
          <a:spcBef>
            <a:spcPct val="30000"/>
          </a:spcBef>
          <a:spcAft>
            <a:spcPct val="0"/>
          </a:spcAft>
          <a:buClr>
            <a:schemeClr val="tx1"/>
          </a:buClr>
          <a:buSzTx/>
          <a:buFont typeface="Wingdings" pitchFamily="2" charset="2"/>
          <a:buChar char="§"/>
          <a:tabLst/>
          <a:defRPr kumimoji="0" lang="de-DE"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09.03.10-IST-TMP-Integra STC PowerPoint E-06 1">
        <a:dk1>
          <a:srgbClr val="000000"/>
        </a:dk1>
        <a:lt1>
          <a:srgbClr val="FFFFFF"/>
        </a:lt1>
        <a:dk2>
          <a:srgbClr val="000066"/>
        </a:dk2>
        <a:lt2>
          <a:srgbClr val="960018"/>
        </a:lt2>
        <a:accent1>
          <a:srgbClr val="C0C0C0"/>
        </a:accent1>
        <a:accent2>
          <a:srgbClr val="777777"/>
        </a:accent2>
        <a:accent3>
          <a:srgbClr val="FFFFFF"/>
        </a:accent3>
        <a:accent4>
          <a:srgbClr val="000000"/>
        </a:accent4>
        <a:accent5>
          <a:srgbClr val="DCDCDC"/>
        </a:accent5>
        <a:accent6>
          <a:srgbClr val="6B6B6B"/>
        </a:accent6>
        <a:hlink>
          <a:srgbClr val="969696"/>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BEB49B"/>
      </a:lt2>
      <a:accent1>
        <a:srgbClr val="FF9B00"/>
      </a:accent1>
      <a:accent2>
        <a:srgbClr val="9BCD00"/>
      </a:accent2>
      <a:accent3>
        <a:srgbClr val="FFFFFF"/>
      </a:accent3>
      <a:accent4>
        <a:srgbClr val="000000"/>
      </a:accent4>
      <a:accent5>
        <a:srgbClr val="FFCBAA"/>
      </a:accent5>
      <a:accent6>
        <a:srgbClr val="8CBA00"/>
      </a:accent6>
      <a:hlink>
        <a:srgbClr val="696969"/>
      </a:hlink>
      <a:folHlink>
        <a:srgbClr val="7873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BEB49B"/>
      </a:lt2>
      <a:accent1>
        <a:srgbClr val="FF9B00"/>
      </a:accent1>
      <a:accent2>
        <a:srgbClr val="9BCD00"/>
      </a:accent2>
      <a:accent3>
        <a:srgbClr val="FFFFFF"/>
      </a:accent3>
      <a:accent4>
        <a:srgbClr val="000000"/>
      </a:accent4>
      <a:accent5>
        <a:srgbClr val="FFCBAA"/>
      </a:accent5>
      <a:accent6>
        <a:srgbClr val="8CBA00"/>
      </a:accent6>
      <a:hlink>
        <a:srgbClr val="696969"/>
      </a:hlink>
      <a:folHlink>
        <a:srgbClr val="7873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49501</TotalTime>
  <Words>133</Words>
  <Application>Microsoft Office PowerPoint</Application>
  <PresentationFormat>A4 210 x 297 mm</PresentationFormat>
  <Paragraphs>39</Paragraphs>
  <Slides>1</Slides>
  <Notes>1</Notes>
  <HiddenSlides>0</HiddenSlides>
  <MMClips>0</MMClips>
  <ScaleCrop>false</ScaleCrop>
  <HeadingPairs>
    <vt:vector size="6" baseType="variant">
      <vt:variant>
        <vt:lpstr>テーマ</vt:lpstr>
      </vt:variant>
      <vt:variant>
        <vt:i4>1</vt:i4>
      </vt:variant>
      <vt:variant>
        <vt:lpstr>埋め込まれた OLE サーバー</vt:lpstr>
      </vt:variant>
      <vt:variant>
        <vt:i4>2</vt:i4>
      </vt:variant>
      <vt:variant>
        <vt:lpstr>スライド タイトル</vt:lpstr>
      </vt:variant>
      <vt:variant>
        <vt:i4>1</vt:i4>
      </vt:variant>
    </vt:vector>
  </HeadingPairs>
  <TitlesOfParts>
    <vt:vector size="4" baseType="lpstr">
      <vt:lpstr>BBJ-TMP-11.05.01-Powerpoint template E-01</vt:lpstr>
      <vt:lpstr>TCLayout.ActiveDocument.1</vt:lpstr>
      <vt:lpstr>Photo Editor Photo</vt:lpstr>
      <vt:lpstr>PowerPoint プレゼンテーション</vt:lpstr>
    </vt:vector>
  </TitlesOfParts>
  <Company>Bluebell Japan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template</dc:title>
  <dc:creator>Serge Grebert</dc:creator>
  <cp:lastModifiedBy>Windows ユーザー</cp:lastModifiedBy>
  <cp:revision>1105</cp:revision>
  <cp:lastPrinted>2017-05-08T00:16:26Z</cp:lastPrinted>
  <dcterms:created xsi:type="dcterms:W3CDTF">2009-03-18T08:51:41Z</dcterms:created>
  <dcterms:modified xsi:type="dcterms:W3CDTF">2018-03-06T02:08:31Z</dcterms:modified>
</cp:coreProperties>
</file>