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6858000" cy="9144000"/>
  <p:defaultTextStyle>
    <a:defPPr>
      <a:defRPr lang="ja-JP"/>
    </a:defPPr>
    <a:lvl1pPr marL="0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3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02" autoAdjust="0"/>
    <p:restoredTop sz="94660"/>
  </p:normalViewPr>
  <p:slideViewPr>
    <p:cSldViewPr snapToGrid="0" showGuides="1">
      <p:cViewPr>
        <p:scale>
          <a:sx n="120" d="100"/>
          <a:sy n="120" d="100"/>
        </p:scale>
        <p:origin x="312" y="-5028"/>
      </p:cViewPr>
      <p:guideLst>
        <p:guide orient="horz" pos="4032"/>
        <p:guide pos="688"/>
        <p:guide pos="3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24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22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44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91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098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61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29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66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76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14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23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5055D-4708-4BFF-9C66-0A91C8B0B104}" type="datetimeFigureOut">
              <a:rPr kumimoji="1" lang="ja-JP" altLang="en-US" smtClean="0"/>
              <a:t>2018/7/24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16005-34C8-42D0-AA83-4E56590503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79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1DCB62B2-2EEA-4D58-9CF5-ED01D3DE69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1561" y="453881"/>
            <a:ext cx="7301689" cy="417125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テキスト ボックス 8"/>
          <p:cNvSpPr txBox="1"/>
          <p:nvPr/>
        </p:nvSpPr>
        <p:spPr>
          <a:xfrm>
            <a:off x="496900" y="193548"/>
            <a:ext cx="23175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0802</a:t>
            </a:r>
            <a:r>
              <a:rPr lang="ja-JP" altLang="en-US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／ポール</a:t>
            </a:r>
            <a:r>
              <a:rPr lang="ja-JP" altLang="en-US" sz="1000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ja-JP" altLang="en-US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＆ ジョー</a:t>
            </a:r>
            <a:endParaRPr lang="en-US" altLang="ja-JP" sz="1000" dirty="0" smtClean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24917" y="2803813"/>
            <a:ext cx="3211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〈</a:t>
            </a:r>
            <a:r>
              <a:rPr lang="ja-JP" altLang="en-US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ポール</a:t>
            </a:r>
            <a:r>
              <a:rPr lang="en-US" altLang="ja-JP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&amp;</a:t>
            </a:r>
            <a:r>
              <a:rPr lang="ja-JP" altLang="en-US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ジョー</a:t>
            </a:r>
            <a:r>
              <a:rPr lang="en-US" altLang="ja-JP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〉</a:t>
            </a:r>
            <a:r>
              <a:rPr lang="ja-JP" altLang="en-US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ら</a:t>
            </a:r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しいハイライターは、ネコにハットをかぶったキュート</a:t>
            </a:r>
            <a:r>
              <a:rPr lang="ja-JP" altLang="en-US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</a:t>
            </a:r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ネコモチーフ。</a:t>
            </a:r>
            <a:endParaRPr lang="ja-JP" altLang="en-US" sz="1200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 flipV="1">
            <a:off x="1280474" y="4200821"/>
            <a:ext cx="32040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flipV="1">
            <a:off x="3870281" y="3382458"/>
            <a:ext cx="1054331" cy="800365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1079076" y="5252187"/>
            <a:ext cx="39499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リップアイテムに定評がある</a:t>
            </a:r>
            <a:r>
              <a:rPr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〈</a:t>
            </a:r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クラランス</a:t>
            </a:r>
            <a:r>
              <a:rPr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〉</a:t>
            </a:r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から、人気シリーズ“ジョリ ルージュ”よりマットタイプが登場しました</a:t>
            </a:r>
            <a:r>
              <a:rPr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！</a:t>
            </a:r>
            <a:endParaRPr lang="en-US" altLang="ja-JP" sz="12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121561" y="6089722"/>
            <a:ext cx="39499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リップアイテムに定評がある</a:t>
            </a:r>
            <a:r>
              <a:rPr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〈</a:t>
            </a:r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クラランス</a:t>
            </a:r>
            <a:r>
              <a:rPr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〉</a:t>
            </a:r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から、人気シリーズ“ジョリ ルージュ</a:t>
            </a:r>
            <a:r>
              <a:rPr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”</a:t>
            </a:r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に</a:t>
            </a:r>
            <a:r>
              <a:rPr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マットタイプ</a:t>
            </a:r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が全</a:t>
            </a:r>
            <a:r>
              <a:rPr lang="en-US" altLang="ja-JP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色</a:t>
            </a:r>
            <a:r>
              <a:rPr lang="ja-JP" altLang="en-US" sz="12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登場</a:t>
            </a:r>
            <a:r>
              <a:rPr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しました！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96900" y="4970782"/>
            <a:ext cx="23175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0802</a:t>
            </a:r>
            <a:r>
              <a:rPr lang="ja-JP" altLang="en-US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／</a:t>
            </a:r>
            <a:r>
              <a:rPr lang="ja-JP" altLang="en-US" sz="1000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クラランス</a:t>
            </a:r>
            <a:endParaRPr lang="en-US" altLang="ja-JP" sz="1000" dirty="0" smtClean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rot="10800000" flipH="1" flipV="1">
            <a:off x="1655691" y="5736378"/>
            <a:ext cx="0" cy="252000"/>
          </a:xfrm>
          <a:prstGeom prst="line">
            <a:avLst/>
          </a:prstGeom>
          <a:ln w="31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564130" y="5974332"/>
            <a:ext cx="23175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←全５色はスペックには入れず、</a:t>
            </a:r>
            <a:endParaRPr lang="en-US" altLang="ja-JP" sz="1200" dirty="0" smtClean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本文に</a:t>
            </a:r>
            <a:r>
              <a:rPr lang="ja-JP" altLang="en-US" sz="1200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入</a:t>
            </a:r>
            <a:r>
              <a:rPr lang="ja-JP" altLang="en-US" sz="1200" dirty="0" smtClean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れてください。</a:t>
            </a:r>
            <a:endParaRPr lang="ja-JP" altLang="en-US" sz="1200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815591" y="11793623"/>
            <a:ext cx="394999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ひと足先に秋を先取りできちゃう新作アイテム</a:t>
            </a:r>
            <a:r>
              <a:rPr lang="ja-JP" altLang="en-US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♡</a:t>
            </a:r>
            <a:endParaRPr lang="en-US" altLang="ja-JP" sz="10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10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↓</a:t>
            </a:r>
            <a:endParaRPr lang="en-US" altLang="ja-JP" sz="10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気</a:t>
            </a:r>
            <a:r>
              <a:rPr lang="ja-JP" altLang="en-US" sz="1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に</a:t>
            </a:r>
            <a:r>
              <a:rPr lang="ja-JP" altLang="en-US" sz="10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なる秋の新作は今後も登場♡</a:t>
            </a:r>
            <a:endParaRPr lang="ja-JP" altLang="en-US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96899" y="11503808"/>
            <a:ext cx="23175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08</a:t>
            </a:r>
            <a:r>
              <a:rPr lang="en-US" altLang="ja-JP" sz="1000" dirty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15</a:t>
            </a:r>
            <a:r>
              <a:rPr lang="ja-JP" altLang="en-US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／エンディング</a:t>
            </a:r>
            <a:endParaRPr lang="en-US" altLang="ja-JP" sz="1000" dirty="0" smtClean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420176EA-C3E4-4AEF-8ECA-200637CDFA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9" r="1677" b="4033"/>
          <a:stretch/>
        </p:blipFill>
        <p:spPr>
          <a:xfrm>
            <a:off x="834188" y="7023885"/>
            <a:ext cx="6930191" cy="41183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2" name="テキスト ボックス 31"/>
          <p:cNvSpPr txBox="1"/>
          <p:nvPr/>
        </p:nvSpPr>
        <p:spPr>
          <a:xfrm>
            <a:off x="5888937" y="9838449"/>
            <a:ext cx="341312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000" dirty="0">
                <a:solidFill>
                  <a:srgbClr val="C0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</a:t>
            </a:r>
            <a:r>
              <a:rPr lang="ja-JP" altLang="en-US" sz="1000" dirty="0">
                <a:solidFill>
                  <a:srgbClr val="C0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本でツヤ・うるおい・</a:t>
            </a:r>
            <a:r>
              <a:rPr lang="ja-JP" altLang="en-US" sz="1000" dirty="0" smtClean="0">
                <a:solidFill>
                  <a:srgbClr val="C0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色づきが叶い、唇本来の色みを活かした</a:t>
            </a:r>
            <a:endParaRPr lang="ja-JP" altLang="en-US" sz="1000" dirty="0">
              <a:solidFill>
                <a:srgbClr val="C0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96900" y="6730610"/>
            <a:ext cx="231758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08</a:t>
            </a:r>
            <a:r>
              <a:rPr lang="ja-JP" altLang="en-US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１</a:t>
            </a:r>
            <a:r>
              <a:rPr lang="en-US" altLang="ja-JP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lang="ja-JP" altLang="en-US" sz="1000" dirty="0" smtClean="0">
                <a:solidFill>
                  <a:srgbClr val="0070C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／カバーマーク</a:t>
            </a:r>
            <a:endParaRPr lang="en-US" altLang="ja-JP" sz="1000" dirty="0" smtClean="0">
              <a:solidFill>
                <a:srgbClr val="0070C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cxnSp>
        <p:nvCxnSpPr>
          <p:cNvPr id="34" name="直線コネクタ 33"/>
          <p:cNvCxnSpPr/>
          <p:nvPr/>
        </p:nvCxnSpPr>
        <p:spPr>
          <a:xfrm flipV="1">
            <a:off x="4391500" y="10805281"/>
            <a:ext cx="32040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V="1">
            <a:off x="5612537" y="10110630"/>
            <a:ext cx="552800" cy="559754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34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127</Words>
  <Application>Microsoft Office PowerPoint</Application>
  <PresentationFormat>A3 297x420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HGPｺﾞｼｯｸM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10</cp:revision>
  <dcterms:created xsi:type="dcterms:W3CDTF">2018-07-24T07:45:09Z</dcterms:created>
  <dcterms:modified xsi:type="dcterms:W3CDTF">2018-07-24T08:50:35Z</dcterms:modified>
</cp:coreProperties>
</file>