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embedTrueTypeFonts="1" saveSubsetFonts="1">
  <p:sldMasterIdLst>
    <p:sldMasterId id="2147483801" r:id="rId1"/>
    <p:sldMasterId id="2147483781" r:id="rId2"/>
  </p:sldMasterIdLst>
  <p:notesMasterIdLst>
    <p:notesMasterId r:id="rId4"/>
  </p:notesMasterIdLst>
  <p:handoutMasterIdLst>
    <p:handoutMasterId r:id="rId5"/>
  </p:handoutMasterIdLst>
  <p:sldIdLst>
    <p:sldId id="362" r:id="rId3"/>
  </p:sldIdLst>
  <p:sldSz cx="9906000" cy="6858000" type="A4"/>
  <p:notesSz cx="6807200" cy="9939338"/>
  <p:embeddedFontLst>
    <p:embeddedFont>
      <p:font typeface="PMingLiU" panose="02020500000000000000" pitchFamily="18" charset="-120"/>
      <p:regular r:id="rId6"/>
    </p:embeddedFont>
    <p:embeddedFont>
      <p:font typeface="Oxygen" panose="02000503000000000000" pitchFamily="2" charset="0"/>
      <p:regular r:id="rId7"/>
      <p:bold r:id="rId8"/>
    </p:embeddedFont>
    <p:embeddedFont>
      <p:font typeface="Arial Unicode MS" panose="020B0604020202020204" pitchFamily="50" charset="-128"/>
      <p:regular r:id="rId9"/>
    </p:embeddedFont>
    <p:embeddedFont>
      <p:font typeface="Calibri" panose="020F0502020204030204" pitchFamily="34" charset="0"/>
      <p:regular r:id="rId10"/>
      <p:bold r:id="rId11"/>
      <p:italic r:id="rId12"/>
      <p:boldItalic r:id="rId13"/>
    </p:embeddedFont>
    <p:embeddedFont>
      <p:font typeface="Arimo" panose="020B0704020202020204" pitchFamily="34" charset="0"/>
      <p:bold r:id="rId14"/>
    </p:embeddedFont>
    <p:embeddedFont>
      <p:font typeface="游ゴシック" panose="020B0400000000000000" pitchFamily="50" charset="-128"/>
      <p:regular r:id="rId15"/>
      <p:bold r:id="rId16"/>
    </p:embeddedFont>
  </p:embeddedFontLst>
  <p:custDataLst>
    <p:tags r:id="rId17"/>
  </p:custDataLst>
  <p:defaultTextStyle>
    <a:defPPr>
      <a:defRPr lang="de-DE"/>
    </a:defPPr>
    <a:lvl1pPr algn="l" rtl="0" fontAlgn="base">
      <a:spcBef>
        <a:spcPct val="0"/>
      </a:spcBef>
      <a:spcAft>
        <a:spcPct val="0"/>
      </a:spcAft>
      <a:defRPr sz="1500" b="1" kern="1200">
        <a:solidFill>
          <a:srgbClr val="000000"/>
        </a:solidFill>
        <a:latin typeface="Arial" charset="0"/>
        <a:ea typeface="PMingLiU" pitchFamily="18" charset="-120"/>
        <a:cs typeface="+mn-cs"/>
      </a:defRPr>
    </a:lvl1pPr>
    <a:lvl2pPr marL="457200" algn="l" rtl="0" fontAlgn="base">
      <a:spcBef>
        <a:spcPct val="0"/>
      </a:spcBef>
      <a:spcAft>
        <a:spcPct val="0"/>
      </a:spcAft>
      <a:defRPr sz="1500" b="1" kern="1200">
        <a:solidFill>
          <a:srgbClr val="000000"/>
        </a:solidFill>
        <a:latin typeface="Arial" charset="0"/>
        <a:ea typeface="PMingLiU" pitchFamily="18" charset="-120"/>
        <a:cs typeface="+mn-cs"/>
      </a:defRPr>
    </a:lvl2pPr>
    <a:lvl3pPr marL="914400" algn="l" rtl="0" fontAlgn="base">
      <a:spcBef>
        <a:spcPct val="0"/>
      </a:spcBef>
      <a:spcAft>
        <a:spcPct val="0"/>
      </a:spcAft>
      <a:defRPr sz="1500" b="1" kern="1200">
        <a:solidFill>
          <a:srgbClr val="000000"/>
        </a:solidFill>
        <a:latin typeface="Arial" charset="0"/>
        <a:ea typeface="PMingLiU" pitchFamily="18" charset="-120"/>
        <a:cs typeface="+mn-cs"/>
      </a:defRPr>
    </a:lvl3pPr>
    <a:lvl4pPr marL="1371600" algn="l" rtl="0" fontAlgn="base">
      <a:spcBef>
        <a:spcPct val="0"/>
      </a:spcBef>
      <a:spcAft>
        <a:spcPct val="0"/>
      </a:spcAft>
      <a:defRPr sz="1500" b="1" kern="1200">
        <a:solidFill>
          <a:srgbClr val="000000"/>
        </a:solidFill>
        <a:latin typeface="Arial" charset="0"/>
        <a:ea typeface="PMingLiU" pitchFamily="18" charset="-120"/>
        <a:cs typeface="+mn-cs"/>
      </a:defRPr>
    </a:lvl4pPr>
    <a:lvl5pPr marL="1828800" algn="l" rtl="0" fontAlgn="base">
      <a:spcBef>
        <a:spcPct val="0"/>
      </a:spcBef>
      <a:spcAft>
        <a:spcPct val="0"/>
      </a:spcAft>
      <a:defRPr sz="1500" b="1" kern="1200">
        <a:solidFill>
          <a:srgbClr val="000000"/>
        </a:solidFill>
        <a:latin typeface="Arial" charset="0"/>
        <a:ea typeface="PMingLiU" pitchFamily="18" charset="-120"/>
        <a:cs typeface="+mn-cs"/>
      </a:defRPr>
    </a:lvl5pPr>
    <a:lvl6pPr marL="2286000" algn="l" defTabSz="914400" rtl="0" eaLnBrk="1" latinLnBrk="0" hangingPunct="1">
      <a:defRPr sz="1500" b="1" kern="1200">
        <a:solidFill>
          <a:srgbClr val="000000"/>
        </a:solidFill>
        <a:latin typeface="Arial" charset="0"/>
        <a:ea typeface="PMingLiU" pitchFamily="18" charset="-120"/>
        <a:cs typeface="+mn-cs"/>
      </a:defRPr>
    </a:lvl6pPr>
    <a:lvl7pPr marL="2743200" algn="l" defTabSz="914400" rtl="0" eaLnBrk="1" latinLnBrk="0" hangingPunct="1">
      <a:defRPr sz="1500" b="1" kern="1200">
        <a:solidFill>
          <a:srgbClr val="000000"/>
        </a:solidFill>
        <a:latin typeface="Arial" charset="0"/>
        <a:ea typeface="PMingLiU" pitchFamily="18" charset="-120"/>
        <a:cs typeface="+mn-cs"/>
      </a:defRPr>
    </a:lvl7pPr>
    <a:lvl8pPr marL="3200400" algn="l" defTabSz="914400" rtl="0" eaLnBrk="1" latinLnBrk="0" hangingPunct="1">
      <a:defRPr sz="1500" b="1" kern="1200">
        <a:solidFill>
          <a:srgbClr val="000000"/>
        </a:solidFill>
        <a:latin typeface="Arial" charset="0"/>
        <a:ea typeface="PMingLiU" pitchFamily="18" charset="-120"/>
        <a:cs typeface="+mn-cs"/>
      </a:defRPr>
    </a:lvl8pPr>
    <a:lvl9pPr marL="3657600" algn="l" defTabSz="914400" rtl="0" eaLnBrk="1" latinLnBrk="0" hangingPunct="1">
      <a:defRPr sz="1500" b="1" kern="1200">
        <a:solidFill>
          <a:srgbClr val="000000"/>
        </a:solidFill>
        <a:latin typeface="Arial" charset="0"/>
        <a:ea typeface="PMingLiU" pitchFamily="18"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5050"/>
    <a:srgbClr val="00CC99"/>
    <a:srgbClr val="CC0099"/>
    <a:srgbClr val="66FFCC"/>
    <a:srgbClr val="FF7C80"/>
    <a:srgbClr val="CCFFFF"/>
    <a:srgbClr val="B2B2B2"/>
    <a:srgbClr val="FF0066"/>
    <a:srgbClr val="6898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44" autoAdjust="0"/>
    <p:restoredTop sz="99885" autoAdjust="0"/>
  </p:normalViewPr>
  <p:slideViewPr>
    <p:cSldViewPr snapToGrid="0" showGuides="1">
      <p:cViewPr>
        <p:scale>
          <a:sx n="90" d="100"/>
          <a:sy n="90" d="100"/>
        </p:scale>
        <p:origin x="-2220" y="-666"/>
      </p:cViewPr>
      <p:guideLst>
        <p:guide orient="horz" pos="1256"/>
        <p:guide pos="403"/>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howGuides="1">
      <p:cViewPr varScale="1">
        <p:scale>
          <a:sx n="78" d="100"/>
          <a:sy n="78" d="100"/>
        </p:scale>
        <p:origin x="-3954" y="-96"/>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font" Target="fonts/font1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handoutMaster" Target="handoutMasters/handoutMaster1.xml"/><Relationship Id="rId15" Type="http://schemas.openxmlformats.org/officeDocument/2006/relationships/font" Target="fonts/font10.fntdata"/><Relationship Id="rId10" Type="http://schemas.openxmlformats.org/officeDocument/2006/relationships/font" Target="fonts/font5.fntdata"/><Relationship Id="rId19"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font" Target="fonts/font4.fntdata"/><Relationship Id="rId14"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20" name="Rectangle 4"/>
          <p:cNvSpPr>
            <a:spLocks noGrp="1" noChangeArrowheads="1"/>
          </p:cNvSpPr>
          <p:nvPr>
            <p:ph type="ftr" sz="quarter" idx="2"/>
          </p:nvPr>
        </p:nvSpPr>
        <p:spPr bwMode="auto">
          <a:xfrm>
            <a:off x="4" y="9403593"/>
            <a:ext cx="5671329" cy="535749"/>
          </a:xfrm>
          <a:prstGeom prst="rect">
            <a:avLst/>
          </a:prstGeom>
          <a:noFill/>
          <a:ln w="9525">
            <a:noFill/>
            <a:miter lim="800000"/>
            <a:headEnd/>
            <a:tailEnd/>
          </a:ln>
        </p:spPr>
        <p:txBody>
          <a:bodyPr vert="horz" wrap="none" lIns="91731" tIns="45869" rIns="91731" bIns="45869" numCol="1" anchor="b" anchorCtr="0" compatLnSpc="1">
            <a:prstTxWarp prst="textNoShape">
              <a:avLst/>
            </a:prstTxWarp>
          </a:bodyPr>
          <a:lstStyle>
            <a:lvl1pPr algn="l" defTabSz="917235" eaLnBrk="0" hangingPunct="0">
              <a:defRPr sz="1200" b="0">
                <a:solidFill>
                  <a:schemeClr val="tx1"/>
                </a:solidFill>
                <a:ea typeface="ＭＳ Ｐゴシック" pitchFamily="34" charset="-128"/>
              </a:defRPr>
            </a:lvl1pPr>
          </a:lstStyle>
          <a:p>
            <a:pPr>
              <a:defRPr/>
            </a:pPr>
            <a:endParaRPr lang="de-DE" altLang="ja-JP"/>
          </a:p>
        </p:txBody>
      </p:sp>
      <p:sp>
        <p:nvSpPr>
          <p:cNvPr id="9221" name="Rectangle 5"/>
          <p:cNvSpPr>
            <a:spLocks noGrp="1" noChangeArrowheads="1"/>
          </p:cNvSpPr>
          <p:nvPr>
            <p:ph type="sldNum" sz="quarter" idx="3"/>
          </p:nvPr>
        </p:nvSpPr>
        <p:spPr bwMode="auto">
          <a:xfrm>
            <a:off x="6053164" y="9403593"/>
            <a:ext cx="766872" cy="535749"/>
          </a:xfrm>
          <a:prstGeom prst="rect">
            <a:avLst/>
          </a:prstGeom>
          <a:noFill/>
          <a:ln w="9525">
            <a:noFill/>
            <a:miter lim="800000"/>
            <a:headEnd/>
            <a:tailEnd/>
          </a:ln>
        </p:spPr>
        <p:txBody>
          <a:bodyPr vert="horz" wrap="none" lIns="91731" tIns="45869" rIns="91731" bIns="45869" numCol="1" anchor="b" anchorCtr="0" compatLnSpc="1">
            <a:prstTxWarp prst="textNoShape">
              <a:avLst/>
            </a:prstTxWarp>
          </a:bodyPr>
          <a:lstStyle>
            <a:lvl1pPr algn="r" defTabSz="917235" eaLnBrk="0" hangingPunct="0">
              <a:defRPr sz="1200" b="0">
                <a:solidFill>
                  <a:schemeClr val="tx1"/>
                </a:solidFill>
                <a:ea typeface="ＭＳ Ｐゴシック" pitchFamily="34" charset="-128"/>
              </a:defRPr>
            </a:lvl1pPr>
          </a:lstStyle>
          <a:p>
            <a:pPr>
              <a:defRPr/>
            </a:pPr>
            <a:fld id="{B36B6C6E-EAF4-412D-B9D4-AB2095525CC1}" type="slidenum">
              <a:rPr lang="ja-JP" altLang="de-DE"/>
              <a:pPr>
                <a:defRPr/>
              </a:pPr>
              <a:t>‹#›</a:t>
            </a:fld>
            <a:endParaRPr lang="de-DE" altLang="ja-JP"/>
          </a:p>
        </p:txBody>
      </p:sp>
    </p:spTree>
    <p:extLst>
      <p:ext uri="{BB962C8B-B14F-4D97-AF65-F5344CB8AC3E}">
        <p14:creationId xmlns:p14="http://schemas.microsoft.com/office/powerpoint/2010/main" val="32133569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4"/>
          <p:cNvSpPr>
            <a:spLocks noGrp="1" noRot="1" noChangeAspect="1" noChangeArrowheads="1" noTextEdit="1"/>
          </p:cNvSpPr>
          <p:nvPr>
            <p:ph type="sldImg" idx="2"/>
          </p:nvPr>
        </p:nvSpPr>
        <p:spPr bwMode="auto">
          <a:xfrm>
            <a:off x="714375" y="746125"/>
            <a:ext cx="5383213" cy="37258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p:cNvSpPr>
            <a:spLocks noGrp="1" noChangeArrowheads="1"/>
          </p:cNvSpPr>
          <p:nvPr>
            <p:ph type="body" sz="quarter" idx="3"/>
          </p:nvPr>
        </p:nvSpPr>
        <p:spPr bwMode="auto">
          <a:xfrm>
            <a:off x="906453" y="4722585"/>
            <a:ext cx="4994299" cy="4469903"/>
          </a:xfrm>
          <a:prstGeom prst="rect">
            <a:avLst/>
          </a:prstGeom>
          <a:noFill/>
          <a:ln w="9525">
            <a:noFill/>
            <a:miter lim="800000"/>
            <a:headEnd/>
            <a:tailEnd/>
          </a:ln>
        </p:spPr>
        <p:txBody>
          <a:bodyPr vert="horz" wrap="square" lIns="91727" tIns="45866" rIns="91727" bIns="45866" numCol="1" anchor="t" anchorCtr="0" compatLnSpc="1">
            <a:prstTxWarp prst="textNoShape">
              <a:avLst/>
            </a:prstTxWarp>
          </a:bodyPr>
          <a:lstStyle/>
          <a:p>
            <a:pPr lvl="0"/>
            <a:r>
              <a:rPr lang="de-DE" altLang="ja-JP" noProof="0" smtClean="0"/>
              <a:t>Klicken Sie, um die Formate des Vorlagentextes zu bearbeiten</a:t>
            </a:r>
          </a:p>
          <a:p>
            <a:pPr lvl="1"/>
            <a:r>
              <a:rPr lang="de-DE" altLang="ja-JP" noProof="0" smtClean="0"/>
              <a:t>Zweite Ebene</a:t>
            </a:r>
          </a:p>
          <a:p>
            <a:pPr lvl="2"/>
            <a:r>
              <a:rPr lang="de-DE" altLang="ja-JP" noProof="0" smtClean="0"/>
              <a:t>Dritte Ebene</a:t>
            </a:r>
          </a:p>
          <a:p>
            <a:pPr lvl="3"/>
            <a:r>
              <a:rPr lang="de-DE" altLang="ja-JP" noProof="0" smtClean="0"/>
              <a:t>Vierte Ebene</a:t>
            </a:r>
          </a:p>
          <a:p>
            <a:pPr lvl="4"/>
            <a:r>
              <a:rPr lang="de-DE" altLang="ja-JP" noProof="0" smtClean="0"/>
              <a:t>Fünfte Ebene</a:t>
            </a:r>
          </a:p>
        </p:txBody>
      </p:sp>
      <p:sp>
        <p:nvSpPr>
          <p:cNvPr id="5126" name="Rectangle 6"/>
          <p:cNvSpPr>
            <a:spLocks noGrp="1" noChangeArrowheads="1"/>
          </p:cNvSpPr>
          <p:nvPr>
            <p:ph type="ftr" sz="quarter" idx="4"/>
          </p:nvPr>
        </p:nvSpPr>
        <p:spPr bwMode="auto">
          <a:xfrm>
            <a:off x="4" y="9441975"/>
            <a:ext cx="5902354" cy="497367"/>
          </a:xfrm>
          <a:prstGeom prst="rect">
            <a:avLst/>
          </a:prstGeom>
          <a:noFill/>
          <a:ln w="9525">
            <a:noFill/>
            <a:miter lim="800000"/>
            <a:headEnd/>
            <a:tailEnd/>
          </a:ln>
        </p:spPr>
        <p:txBody>
          <a:bodyPr vert="horz" wrap="square" lIns="91727" tIns="45866" rIns="91727" bIns="45866" numCol="1" anchor="b" anchorCtr="0" compatLnSpc="1">
            <a:prstTxWarp prst="textNoShape">
              <a:avLst/>
            </a:prstTxWarp>
          </a:bodyPr>
          <a:lstStyle>
            <a:lvl1pPr algn="l" defTabSz="917235" eaLnBrk="0" hangingPunct="0">
              <a:defRPr sz="1200" b="0">
                <a:solidFill>
                  <a:schemeClr val="tx1"/>
                </a:solidFill>
                <a:latin typeface="Times New Roman" pitchFamily="18" charset="0"/>
                <a:ea typeface="ＭＳ Ｐゴシック" pitchFamily="34" charset="-128"/>
              </a:defRPr>
            </a:lvl1pPr>
          </a:lstStyle>
          <a:p>
            <a:pPr>
              <a:defRPr/>
            </a:pPr>
            <a:endParaRPr lang="de-DE" altLang="ja-JP"/>
          </a:p>
        </p:txBody>
      </p:sp>
      <p:sp>
        <p:nvSpPr>
          <p:cNvPr id="5127" name="Rectangle 7"/>
          <p:cNvSpPr>
            <a:spLocks noGrp="1" noChangeArrowheads="1"/>
          </p:cNvSpPr>
          <p:nvPr>
            <p:ph type="sldNum" sz="quarter" idx="5"/>
          </p:nvPr>
        </p:nvSpPr>
        <p:spPr bwMode="auto">
          <a:xfrm>
            <a:off x="6053162" y="9441975"/>
            <a:ext cx="754038" cy="497367"/>
          </a:xfrm>
          <a:prstGeom prst="rect">
            <a:avLst/>
          </a:prstGeom>
          <a:noFill/>
          <a:ln w="9525">
            <a:noFill/>
            <a:miter lim="800000"/>
            <a:headEnd/>
            <a:tailEnd/>
          </a:ln>
        </p:spPr>
        <p:txBody>
          <a:bodyPr vert="horz" wrap="square" lIns="91727" tIns="45866" rIns="91727" bIns="45866" numCol="1" anchor="b" anchorCtr="0" compatLnSpc="1">
            <a:prstTxWarp prst="textNoShape">
              <a:avLst/>
            </a:prstTxWarp>
          </a:bodyPr>
          <a:lstStyle>
            <a:lvl1pPr algn="r" defTabSz="917235" eaLnBrk="0" hangingPunct="0">
              <a:defRPr sz="1200" b="0">
                <a:solidFill>
                  <a:schemeClr val="tx1"/>
                </a:solidFill>
                <a:latin typeface="Times New Roman" pitchFamily="18" charset="0"/>
                <a:ea typeface="ＭＳ Ｐゴシック" pitchFamily="34" charset="-128"/>
              </a:defRPr>
            </a:lvl1pPr>
          </a:lstStyle>
          <a:p>
            <a:pPr>
              <a:defRPr/>
            </a:pPr>
            <a:fld id="{31F0FE1A-08A7-45DD-9F13-51E0C37AF696}" type="slidenum">
              <a:rPr lang="ja-JP" altLang="de-DE"/>
              <a:pPr>
                <a:defRPr/>
              </a:pPr>
              <a:t>‹#›</a:t>
            </a:fld>
            <a:endParaRPr lang="de-DE" altLang="ja-JP"/>
          </a:p>
        </p:txBody>
      </p:sp>
    </p:spTree>
    <p:extLst>
      <p:ext uri="{BB962C8B-B14F-4D97-AF65-F5344CB8AC3E}">
        <p14:creationId xmlns:p14="http://schemas.microsoft.com/office/powerpoint/2010/main" val="2295068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a:defRPr/>
            </a:pPr>
            <a:fld id="{31F0FE1A-08A7-45DD-9F13-51E0C37AF696}" type="slidenum">
              <a:rPr lang="ja-JP" altLang="de-DE" smtClean="0"/>
              <a:pPr>
                <a:defRPr/>
              </a:pPr>
              <a:t>0</a:t>
            </a:fld>
            <a:endParaRPr lang="de-DE" altLang="ja-JP"/>
          </a:p>
        </p:txBody>
      </p:sp>
    </p:spTree>
    <p:extLst>
      <p:ext uri="{BB962C8B-B14F-4D97-AF65-F5344CB8AC3E}">
        <p14:creationId xmlns:p14="http://schemas.microsoft.com/office/powerpoint/2010/main" val="34349703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age">
    <p:spTree>
      <p:nvGrpSpPr>
        <p:cNvPr id="1" name=""/>
        <p:cNvGrpSpPr/>
        <p:nvPr/>
      </p:nvGrpSpPr>
      <p:grpSpPr>
        <a:xfrm>
          <a:off x="0" y="0"/>
          <a:ext cx="0" cy="0"/>
          <a:chOff x="0" y="0"/>
          <a:chExt cx="0" cy="0"/>
        </a:xfrm>
      </p:grpSpPr>
      <p:sp>
        <p:nvSpPr>
          <p:cNvPr id="2" name="タイトル 1"/>
          <p:cNvSpPr>
            <a:spLocks noGrp="1"/>
          </p:cNvSpPr>
          <p:nvPr>
            <p:ph type="ctrTitle" hasCustomPrompt="1"/>
          </p:nvPr>
        </p:nvSpPr>
        <p:spPr>
          <a:xfrm>
            <a:off x="631825" y="5434642"/>
            <a:ext cx="8488092" cy="693348"/>
          </a:xfrm>
          <a:prstGeom prst="rect">
            <a:avLst/>
          </a:prstGeom>
        </p:spPr>
        <p:txBody>
          <a:bodyPr lIns="0" tIns="0" rIns="0" bIns="0"/>
          <a:lstStyle>
            <a:lvl1pPr algn="l">
              <a:defRPr sz="2000" cap="none" baseline="0">
                <a:latin typeface="游ゴシック" panose="020B0400000000000000" pitchFamily="50" charset="-128"/>
                <a:ea typeface="游ゴシック" panose="020B0400000000000000" pitchFamily="50" charset="-128"/>
                <a:cs typeface="Arimo" panose="020B0704020202020204" pitchFamily="34" charset="0"/>
              </a:defRPr>
            </a:lvl1pPr>
          </a:lstStyle>
          <a:p>
            <a:r>
              <a:rPr lang="ja-JP" altLang="en-US" dirty="0" smtClean="0"/>
              <a:t>タイトル</a:t>
            </a:r>
            <a:r>
              <a:rPr lang="en-US" altLang="ja-JP" dirty="0" smtClean="0"/>
              <a:t/>
            </a:r>
            <a:br>
              <a:rPr lang="en-US" altLang="ja-JP" dirty="0" smtClean="0"/>
            </a:br>
            <a:r>
              <a:rPr lang="ja-JP" altLang="en-US" dirty="0" smtClean="0"/>
              <a:t>サブタイトル</a:t>
            </a:r>
            <a:endParaRPr lang="en-US" dirty="0"/>
          </a:p>
        </p:txBody>
      </p:sp>
      <p:sp>
        <p:nvSpPr>
          <p:cNvPr id="3" name="サブタイトル 2"/>
          <p:cNvSpPr>
            <a:spLocks noGrp="1"/>
          </p:cNvSpPr>
          <p:nvPr>
            <p:ph type="subTitle" idx="1" hasCustomPrompt="1"/>
          </p:nvPr>
        </p:nvSpPr>
        <p:spPr>
          <a:xfrm>
            <a:off x="631825" y="6293150"/>
            <a:ext cx="8486296" cy="247290"/>
          </a:xfrm>
          <a:prstGeom prst="rect">
            <a:avLst/>
          </a:prstGeom>
        </p:spPr>
        <p:txBody>
          <a:bodyPr lIns="0" tIns="0" rIns="0" bIns="0">
            <a:normAutofit/>
          </a:bodyPr>
          <a:lstStyle>
            <a:lvl1pPr marL="0" indent="0" algn="l">
              <a:buNone/>
              <a:defRPr sz="1400" b="1" baseline="0">
                <a:solidFill>
                  <a:schemeClr val="tx1">
                    <a:tint val="75000"/>
                  </a:schemeClr>
                </a:solidFill>
                <a:latin typeface="游ゴシック" panose="020B0400000000000000" pitchFamily="50" charset="-128"/>
                <a:ea typeface="游ゴシック" panose="020B0400000000000000" pitchFamily="50" charset="-128"/>
                <a:cs typeface="Arimo" panose="020B07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dirty="0" smtClean="0"/>
              <a:t>ドキュメントタイプ</a:t>
            </a:r>
            <a:r>
              <a:rPr lang="en-US" altLang="ja-JP" dirty="0" smtClean="0"/>
              <a:t> (Business review, Proposal, For discussion,…)</a:t>
            </a:r>
          </a:p>
        </p:txBody>
      </p:sp>
      <p:pic>
        <p:nvPicPr>
          <p:cNvPr id="7" name="Picture 2"/>
          <p:cNvPicPr>
            <a:picLocks noChangeAspect="1"/>
          </p:cNvPicPr>
          <p:nvPr userDrawn="1"/>
        </p:nvPicPr>
        <p:blipFill>
          <a:blip r:embed="rId2"/>
          <a:stretch>
            <a:fillRect/>
          </a:stretch>
        </p:blipFill>
        <p:spPr>
          <a:xfrm>
            <a:off x="3267604" y="3081298"/>
            <a:ext cx="3370792" cy="695407"/>
          </a:xfrm>
          <a:prstGeom prst="rect">
            <a:avLst/>
          </a:prstGeom>
        </p:spPr>
      </p:pic>
    </p:spTree>
    <p:extLst>
      <p:ext uri="{BB962C8B-B14F-4D97-AF65-F5344CB8AC3E}">
        <p14:creationId xmlns:p14="http://schemas.microsoft.com/office/powerpoint/2010/main" val="131099181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slid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タイトル 1"/>
          <p:cNvSpPr>
            <a:spLocks noGrp="1"/>
          </p:cNvSpPr>
          <p:nvPr>
            <p:ph type="title" hasCustomPrompt="1"/>
          </p:nvPr>
        </p:nvSpPr>
        <p:spPr>
          <a:xfrm>
            <a:off x="632520" y="548680"/>
            <a:ext cx="8640960" cy="720080"/>
          </a:xfrm>
          <a:prstGeom prst="rect">
            <a:avLst/>
          </a:prstGeom>
        </p:spPr>
        <p:txBody>
          <a:bodyPr lIns="0" tIns="0" rIns="0" bIns="0"/>
          <a:lstStyle>
            <a:lvl1pPr algn="l">
              <a:defRPr lang="en-US" sz="2000" b="1" kern="1200" cap="all" baseline="0" dirty="0" smtClean="0">
                <a:solidFill>
                  <a:srgbClr val="6899AE"/>
                </a:solidFill>
                <a:latin typeface="游ゴシック" panose="020B0400000000000000" pitchFamily="50" charset="-128"/>
                <a:ea typeface="游ゴシック" panose="020B0400000000000000" pitchFamily="50" charset="-128"/>
                <a:cs typeface="Arimo" panose="020B0704020202020204" pitchFamily="34" charset="0"/>
              </a:defRPr>
            </a:lvl1pPr>
          </a:lstStyle>
          <a:p>
            <a:r>
              <a:rPr lang="ja-JP" altLang="en-US" dirty="0" smtClean="0"/>
              <a:t>キーメッセージ</a:t>
            </a:r>
            <a:endParaRPr lang="en-US" dirty="0"/>
          </a:p>
        </p:txBody>
      </p:sp>
      <p:sp>
        <p:nvSpPr>
          <p:cNvPr id="6" name="テキスト プレースホルダー 5"/>
          <p:cNvSpPr>
            <a:spLocks noGrp="1"/>
          </p:cNvSpPr>
          <p:nvPr>
            <p:ph type="body" sz="quarter" idx="12" hasCustomPrompt="1"/>
          </p:nvPr>
        </p:nvSpPr>
        <p:spPr>
          <a:xfrm>
            <a:off x="632520" y="1988840"/>
            <a:ext cx="8641655" cy="3887787"/>
          </a:xfrm>
          <a:prstGeom prst="rect">
            <a:avLst/>
          </a:prstGeom>
        </p:spPr>
        <p:txBody>
          <a:bodyPr wrap="square" lIns="0" tIns="0" rIns="0" bIns="0"/>
          <a:lstStyle>
            <a:lvl1pPr marL="0" indent="0" algn="l" rtl="0" eaLnBrk="1" latinLnBrk="0" hangingPunct="1">
              <a:lnSpc>
                <a:spcPct val="120000"/>
              </a:lnSpc>
              <a:spcBef>
                <a:spcPct val="20000"/>
              </a:spcBef>
              <a:buFontTx/>
              <a:buNone/>
              <a:defRPr lang="ja-JP" altLang="en-US" sz="1400" b="1" kern="1200" baseline="0" dirty="0" smtClean="0">
                <a:solidFill>
                  <a:srgbClr val="6899AE"/>
                </a:solidFill>
                <a:latin typeface="游ゴシック" panose="020B0400000000000000" pitchFamily="50" charset="-128"/>
                <a:ea typeface="游ゴシック" panose="020B0400000000000000" pitchFamily="50" charset="-128"/>
                <a:cs typeface="+mn-cs"/>
              </a:defRPr>
            </a:lvl1pPr>
            <a:lvl2pPr marL="179388" indent="-179388" algn="l" rtl="0" eaLnBrk="1" latinLnBrk="0" hangingPunct="1">
              <a:lnSpc>
                <a:spcPct val="120000"/>
              </a:lnSpc>
              <a:spcBef>
                <a:spcPct val="20000"/>
              </a:spcBef>
              <a:buFont typeface="Oxygen" panose="02000503000000000000" pitchFamily="2" charset="0"/>
              <a:buChar char="–"/>
              <a:defRPr lang="ja-JP" altLang="en-US" sz="1200" kern="1200" dirty="0" smtClean="0">
                <a:solidFill>
                  <a:schemeClr val="tx1"/>
                </a:solidFill>
                <a:latin typeface="游ゴシック" panose="020B0400000000000000" pitchFamily="50" charset="-128"/>
                <a:ea typeface="游ゴシック" panose="020B0400000000000000" pitchFamily="50" charset="-128"/>
                <a:cs typeface="+mn-cs"/>
              </a:defRPr>
            </a:lvl2pPr>
            <a:lvl3pPr marL="358775" indent="-179388" algn="l" rtl="0" eaLnBrk="1" latinLnBrk="0" hangingPunct="1">
              <a:lnSpc>
                <a:spcPct val="120000"/>
              </a:lnSpc>
              <a:spcBef>
                <a:spcPct val="20000"/>
              </a:spcBef>
              <a:buFont typeface="Oxygen" panose="02000503000000000000" pitchFamily="2" charset="0"/>
              <a:buChar char="–"/>
              <a:defRPr lang="en-US" altLang="ja-JP" sz="1100" kern="1200" dirty="0" smtClean="0">
                <a:solidFill>
                  <a:schemeClr val="tx1"/>
                </a:solidFill>
                <a:latin typeface="游ゴシック" panose="020B0400000000000000" pitchFamily="50" charset="-128"/>
                <a:ea typeface="游ゴシック" panose="020B0400000000000000" pitchFamily="50" charset="-128"/>
                <a:cs typeface="+mn-cs"/>
              </a:defRPr>
            </a:lvl3pPr>
            <a:lvl4pPr marL="538163" indent="-179388" algn="l" defTabSz="806450" rtl="0" eaLnBrk="1" latinLnBrk="0" hangingPunct="1">
              <a:lnSpc>
                <a:spcPct val="120000"/>
              </a:lnSpc>
              <a:spcBef>
                <a:spcPct val="20000"/>
              </a:spcBef>
              <a:buFont typeface="Oxygen" panose="02000503000000000000" pitchFamily="2" charset="0"/>
              <a:buChar char="–"/>
              <a:defRPr lang="en-US" altLang="ja-JP" sz="1050" kern="1200" dirty="0" smtClean="0">
                <a:solidFill>
                  <a:schemeClr val="tx1"/>
                </a:solidFill>
                <a:latin typeface="游ゴシック" panose="020B0400000000000000" pitchFamily="50" charset="-128"/>
                <a:ea typeface="游ゴシック" panose="020B0400000000000000" pitchFamily="50" charset="-128"/>
                <a:cs typeface="+mn-cs"/>
              </a:defRPr>
            </a:lvl4pPr>
            <a:lvl5pPr marL="717550" indent="-179388">
              <a:lnSpc>
                <a:spcPct val="120000"/>
              </a:lnSpc>
              <a:buFont typeface="Oxygen" panose="02000503000000000000" pitchFamily="2" charset="0"/>
              <a:buChar char="–"/>
              <a:tabLst/>
              <a:defRPr sz="1000">
                <a:latin typeface="Oxygen" panose="02000503000000000000" pitchFamily="2" charset="0"/>
              </a:defRPr>
            </a:lvl5pPr>
          </a:lstStyle>
          <a:p>
            <a:pPr lvl="0"/>
            <a:r>
              <a:rPr lang="ja-JP" altLang="en-US" dirty="0" smtClean="0"/>
              <a:t>メイン　コンテンツ</a:t>
            </a:r>
            <a:r>
              <a:rPr lang="en-US" altLang="ja-JP" dirty="0" smtClean="0"/>
              <a:t> </a:t>
            </a:r>
            <a:endParaRPr lang="ja-JP" altLang="en-US" dirty="0" smtClean="0"/>
          </a:p>
          <a:p>
            <a:pPr lvl="1"/>
            <a:r>
              <a:rPr lang="ja-JP" altLang="en-US" dirty="0" smtClean="0"/>
              <a:t>レベル</a:t>
            </a:r>
            <a:r>
              <a:rPr lang="en-US" altLang="ja-JP" dirty="0" smtClean="0"/>
              <a:t> 2</a:t>
            </a:r>
            <a:endParaRPr lang="ja-JP" altLang="en-US" dirty="0" smtClean="0"/>
          </a:p>
          <a:p>
            <a:pPr lvl="2"/>
            <a:r>
              <a:rPr lang="ja-JP" altLang="en-US" dirty="0" smtClean="0"/>
              <a:t>レベル</a:t>
            </a:r>
            <a:r>
              <a:rPr lang="en-US" altLang="ja-JP" dirty="0" smtClean="0"/>
              <a:t> 3</a:t>
            </a:r>
          </a:p>
          <a:p>
            <a:pPr lvl="3"/>
            <a:r>
              <a:rPr lang="ja-JP" altLang="en-US" dirty="0" smtClean="0"/>
              <a:t>レベル</a:t>
            </a:r>
            <a:r>
              <a:rPr lang="en-US" altLang="ja-JP" dirty="0" smtClean="0"/>
              <a:t> 4</a:t>
            </a:r>
          </a:p>
        </p:txBody>
      </p:sp>
      <p:sp>
        <p:nvSpPr>
          <p:cNvPr id="8" name="テキスト プレースホルダー 7"/>
          <p:cNvSpPr>
            <a:spLocks noGrp="1"/>
          </p:cNvSpPr>
          <p:nvPr>
            <p:ph type="body" sz="quarter" idx="13" hasCustomPrompt="1"/>
          </p:nvPr>
        </p:nvSpPr>
        <p:spPr>
          <a:xfrm>
            <a:off x="632519" y="1604963"/>
            <a:ext cx="8640961" cy="167853"/>
          </a:xfrm>
          <a:prstGeom prst="rect">
            <a:avLst/>
          </a:prstGeom>
        </p:spPr>
        <p:txBody>
          <a:bodyPr lIns="0" tIns="0" rIns="0" bIns="0"/>
          <a:lstStyle>
            <a:lvl1pPr marL="0" indent="0">
              <a:buFontTx/>
              <a:buNone/>
              <a:defRPr lang="en-US" sz="1100" b="1" kern="1200" baseline="0" dirty="0">
                <a:solidFill>
                  <a:schemeClr val="tx1"/>
                </a:solidFill>
                <a:latin typeface="游ゴシック" panose="020B0400000000000000" pitchFamily="50" charset="-128"/>
                <a:ea typeface="游ゴシック" panose="020B0400000000000000" pitchFamily="50" charset="-128"/>
                <a:cs typeface="Arimo" panose="020B0704020202020204" pitchFamily="34" charset="0"/>
              </a:defRPr>
            </a:lvl1pPr>
          </a:lstStyle>
          <a:p>
            <a:pPr lvl="0"/>
            <a:r>
              <a:rPr lang="ja-JP" altLang="en-US" dirty="0" smtClean="0"/>
              <a:t>タイトル</a:t>
            </a:r>
            <a:endParaRPr lang="en-US" dirty="0"/>
          </a:p>
        </p:txBody>
      </p:sp>
      <p:sp>
        <p:nvSpPr>
          <p:cNvPr id="11" name="スライド番号プレースホルダー 10"/>
          <p:cNvSpPr>
            <a:spLocks noGrp="1"/>
          </p:cNvSpPr>
          <p:nvPr>
            <p:ph type="sldNum" sz="quarter" idx="15"/>
          </p:nvPr>
        </p:nvSpPr>
        <p:spPr/>
        <p:txBody>
          <a:bodyPr/>
          <a:lstStyle>
            <a:lvl1pPr>
              <a:defRPr>
                <a:solidFill>
                  <a:srgbClr val="6899AE"/>
                </a:solidFill>
              </a:defRPr>
            </a:lvl1pPr>
          </a:lstStyle>
          <a:p>
            <a:fld id="{6CEA37BC-C5AB-40D9-9668-BD8E9065CA73}" type="slidenum">
              <a:rPr lang="en-US" smtClean="0"/>
              <a:pPr/>
              <a:t>‹#›</a:t>
            </a:fld>
            <a:endParaRPr lang="en-US" dirty="0"/>
          </a:p>
        </p:txBody>
      </p:sp>
      <p:sp>
        <p:nvSpPr>
          <p:cNvPr id="9" name="フッター プレースホルダー 7"/>
          <p:cNvSpPr>
            <a:spLocks noGrp="1"/>
          </p:cNvSpPr>
          <p:nvPr>
            <p:ph type="ftr" sz="quarter" idx="3"/>
          </p:nvPr>
        </p:nvSpPr>
        <p:spPr>
          <a:xfrm>
            <a:off x="646112" y="6744981"/>
            <a:ext cx="5019581" cy="107576"/>
          </a:xfrm>
          <a:prstGeom prst="rect">
            <a:avLst/>
          </a:prstGeom>
        </p:spPr>
        <p:txBody>
          <a:bodyPr vert="horz" lIns="0" tIns="0" rIns="0" bIns="0" rtlCol="0" anchor="ctr"/>
          <a:lstStyle>
            <a:lvl1pPr algn="l">
              <a:defRPr sz="700" b="0">
                <a:solidFill>
                  <a:schemeClr val="bg1">
                    <a:lumMod val="50000"/>
                  </a:schemeClr>
                </a:solidFill>
                <a:latin typeface="Oxygen" panose="02000503000000000000" pitchFamily="2" charset="0"/>
              </a:defRPr>
            </a:lvl1pPr>
          </a:lstStyle>
          <a:p>
            <a:r>
              <a:rPr lang="en-US" dirty="0" smtClean="0"/>
              <a:t>BBJ-FRA-16.05.06- MFK Marketing Plan update  E-F</a:t>
            </a:r>
            <a:endParaRPr lang="en-US" dirty="0"/>
          </a:p>
        </p:txBody>
      </p:sp>
    </p:spTree>
    <p:extLst>
      <p:ext uri="{BB962C8B-B14F-4D97-AF65-F5344CB8AC3E}">
        <p14:creationId xmlns:p14="http://schemas.microsoft.com/office/powerpoint/2010/main" val="863499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bg>
      <p:bgPr>
        <a:solidFill>
          <a:srgbClr val="121037"/>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3" name="テキスト プレースホルダー 2"/>
          <p:cNvSpPr>
            <a:spLocks noGrp="1"/>
          </p:cNvSpPr>
          <p:nvPr>
            <p:ph type="body" idx="1" hasCustomPrompt="1"/>
          </p:nvPr>
        </p:nvSpPr>
        <p:spPr>
          <a:xfrm>
            <a:off x="632519" y="548680"/>
            <a:ext cx="8641655" cy="5040559"/>
          </a:xfrm>
          <a:prstGeom prst="rect">
            <a:avLst/>
          </a:prstGeom>
        </p:spPr>
        <p:txBody>
          <a:bodyPr wrap="none" lIns="0" tIns="0" rIns="0" bIns="0" anchor="t" anchorCtr="0"/>
          <a:lstStyle>
            <a:lvl1pPr marL="0" indent="0" algn="r">
              <a:lnSpc>
                <a:spcPct val="150000"/>
              </a:lnSpc>
              <a:buNone/>
              <a:defRPr sz="1800" cap="all" baseline="0">
                <a:solidFill>
                  <a:srgbClr val="6899AE"/>
                </a:solidFill>
                <a:latin typeface="游ゴシック" panose="020B0400000000000000" pitchFamily="50" charset="-128"/>
                <a:ea typeface="游ゴシック" panose="020B0400000000000000" pitchFamily="50" charset="-128"/>
                <a:cs typeface="Arimo" panose="020B07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dirty="0" smtClean="0"/>
              <a:t>アジェンダ</a:t>
            </a:r>
            <a:r>
              <a:rPr lang="en-US" altLang="ja-JP" dirty="0" smtClean="0"/>
              <a:t> 1</a:t>
            </a:r>
            <a:br>
              <a:rPr lang="en-US" altLang="ja-JP" dirty="0" smtClean="0"/>
            </a:br>
            <a:r>
              <a:rPr lang="en-US" altLang="ja-JP" dirty="0" smtClean="0"/>
              <a:t/>
            </a:r>
            <a:br>
              <a:rPr lang="en-US" altLang="ja-JP" dirty="0" smtClean="0"/>
            </a:br>
            <a:r>
              <a:rPr lang="ja-JP" altLang="en-US" dirty="0" smtClean="0"/>
              <a:t>アジェンダ</a:t>
            </a:r>
            <a:r>
              <a:rPr lang="en-US" altLang="ja-JP" dirty="0" smtClean="0"/>
              <a:t> 2</a:t>
            </a:r>
            <a:br>
              <a:rPr lang="en-US" altLang="ja-JP" dirty="0" smtClean="0"/>
            </a:br>
            <a:r>
              <a:rPr lang="en-US" altLang="ja-JP" dirty="0" smtClean="0"/>
              <a:t/>
            </a:r>
            <a:br>
              <a:rPr lang="en-US" altLang="ja-JP" dirty="0" smtClean="0"/>
            </a:br>
            <a:r>
              <a:rPr lang="ja-JP" altLang="en-US" dirty="0" smtClean="0"/>
              <a:t>アジェンダ</a:t>
            </a:r>
            <a:r>
              <a:rPr lang="en-US" altLang="ja-JP" dirty="0" smtClean="0"/>
              <a:t> 3</a:t>
            </a:r>
            <a:br>
              <a:rPr lang="en-US" altLang="ja-JP" dirty="0" smtClean="0"/>
            </a:br>
            <a:r>
              <a:rPr lang="en-US" altLang="ja-JP" dirty="0" smtClean="0"/>
              <a:t/>
            </a:r>
            <a:br>
              <a:rPr lang="en-US" altLang="ja-JP" dirty="0" smtClean="0"/>
            </a:br>
            <a:r>
              <a:rPr lang="en-US" altLang="ja-JP" dirty="0" smtClean="0"/>
              <a:t>…</a:t>
            </a:r>
            <a:endParaRPr lang="ja-JP" altLang="en-US" dirty="0" smtClean="0"/>
          </a:p>
        </p:txBody>
      </p:sp>
      <p:sp>
        <p:nvSpPr>
          <p:cNvPr id="11" name="スライド番号プレースホルダー 10"/>
          <p:cNvSpPr>
            <a:spLocks noGrp="1"/>
          </p:cNvSpPr>
          <p:nvPr>
            <p:ph type="sldNum" sz="quarter" idx="11"/>
          </p:nvPr>
        </p:nvSpPr>
        <p:spPr/>
        <p:txBody>
          <a:bodyPr/>
          <a:lstStyle>
            <a:lvl1pPr>
              <a:defRPr>
                <a:solidFill>
                  <a:srgbClr val="6899AE"/>
                </a:solidFill>
              </a:defRPr>
            </a:lvl1pPr>
          </a:lstStyle>
          <a:p>
            <a:fld id="{E717E4E1-7390-4E41-A9BA-BB8F51ABE71C}" type="slidenum">
              <a:rPr lang="en-US" smtClean="0"/>
              <a:pPr/>
              <a:t>‹#›</a:t>
            </a:fld>
            <a:endParaRPr lang="en-US" dirty="0"/>
          </a:p>
        </p:txBody>
      </p:sp>
      <p:sp>
        <p:nvSpPr>
          <p:cNvPr id="7" name="フッター プレースホルダー 7"/>
          <p:cNvSpPr>
            <a:spLocks noGrp="1"/>
          </p:cNvSpPr>
          <p:nvPr>
            <p:ph type="ftr" sz="quarter" idx="3"/>
          </p:nvPr>
        </p:nvSpPr>
        <p:spPr>
          <a:xfrm>
            <a:off x="646112" y="6744981"/>
            <a:ext cx="5019581" cy="107576"/>
          </a:xfrm>
          <a:prstGeom prst="rect">
            <a:avLst/>
          </a:prstGeom>
        </p:spPr>
        <p:txBody>
          <a:bodyPr vert="horz" lIns="0" tIns="0" rIns="0" bIns="0" rtlCol="0" anchor="ctr"/>
          <a:lstStyle>
            <a:lvl1pPr algn="l">
              <a:defRPr sz="700" b="0">
                <a:solidFill>
                  <a:schemeClr val="bg1">
                    <a:lumMod val="50000"/>
                  </a:schemeClr>
                </a:solidFill>
                <a:latin typeface="Oxygen" panose="02000503000000000000" pitchFamily="2" charset="0"/>
              </a:defRPr>
            </a:lvl1pPr>
          </a:lstStyle>
          <a:p>
            <a:r>
              <a:rPr lang="en-US" dirty="0" smtClean="0"/>
              <a:t>BBJ-FRA-16.05.06- MFK Marketing Plan update  E-F</a:t>
            </a:r>
            <a:endParaRPr lang="en-US" dirty="0"/>
          </a:p>
        </p:txBody>
      </p:sp>
    </p:spTree>
    <p:extLst>
      <p:ext uri="{BB962C8B-B14F-4D97-AF65-F5344CB8AC3E}">
        <p14:creationId xmlns:p14="http://schemas.microsoft.com/office/powerpoint/2010/main" val="292369309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rgbClr val="6898AD"/>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タイトル 1"/>
          <p:cNvSpPr>
            <a:spLocks noGrp="1"/>
          </p:cNvSpPr>
          <p:nvPr>
            <p:ph type="ctrTitle" hasCustomPrompt="1"/>
          </p:nvPr>
        </p:nvSpPr>
        <p:spPr>
          <a:xfrm>
            <a:off x="632520" y="548680"/>
            <a:ext cx="8640960" cy="5040560"/>
          </a:xfrm>
          <a:prstGeom prst="rect">
            <a:avLst/>
          </a:prstGeom>
        </p:spPr>
        <p:txBody>
          <a:bodyPr wrap="none" lIns="0" tIns="0" rIns="0" bIns="0">
            <a:noAutofit/>
          </a:bodyPr>
          <a:lstStyle>
            <a:lvl1pPr algn="r">
              <a:defRPr sz="7200" b="1" cap="all" baseline="0">
                <a:solidFill>
                  <a:schemeClr val="bg1"/>
                </a:solidFill>
                <a:latin typeface="游ゴシック" panose="020B0400000000000000" pitchFamily="50" charset="-128"/>
                <a:ea typeface="游ゴシック" panose="020B0400000000000000" pitchFamily="50" charset="-128"/>
                <a:cs typeface="Arimo" panose="020B0704020202020204" pitchFamily="34" charset="0"/>
              </a:defRPr>
            </a:lvl1pPr>
          </a:lstStyle>
          <a:p>
            <a:r>
              <a:rPr lang="ja-JP" altLang="en-US" dirty="0" smtClean="0"/>
              <a:t>セクション</a:t>
            </a:r>
            <a:r>
              <a:rPr lang="en-US" altLang="ja-JP" dirty="0" smtClean="0"/>
              <a:t/>
            </a:r>
            <a:br>
              <a:rPr lang="en-US" altLang="ja-JP" dirty="0" smtClean="0"/>
            </a:br>
            <a:r>
              <a:rPr lang="ja-JP" altLang="en-US" dirty="0" smtClean="0"/>
              <a:t>タイトル</a:t>
            </a:r>
            <a:endParaRPr lang="en-US" dirty="0"/>
          </a:p>
        </p:txBody>
      </p:sp>
      <p:sp>
        <p:nvSpPr>
          <p:cNvPr id="11" name="スライド番号プレースホルダー 10"/>
          <p:cNvSpPr>
            <a:spLocks noGrp="1"/>
          </p:cNvSpPr>
          <p:nvPr>
            <p:ph type="sldNum" sz="quarter" idx="11"/>
          </p:nvPr>
        </p:nvSpPr>
        <p:spPr>
          <a:noFill/>
        </p:spPr>
        <p:txBody>
          <a:bodyPr/>
          <a:lstStyle>
            <a:lvl1pPr>
              <a:defRPr>
                <a:solidFill>
                  <a:schemeClr val="bg1"/>
                </a:solidFill>
              </a:defRPr>
            </a:lvl1pPr>
          </a:lstStyle>
          <a:p>
            <a:fld id="{E717E4E1-7390-4E41-A9BA-BB8F51ABE71C}" type="slidenum">
              <a:rPr lang="en-US" smtClean="0"/>
              <a:pPr/>
              <a:t>‹#›</a:t>
            </a:fld>
            <a:endParaRPr lang="en-US" dirty="0"/>
          </a:p>
        </p:txBody>
      </p:sp>
      <p:sp>
        <p:nvSpPr>
          <p:cNvPr id="6" name="フッター プレースホルダー 7"/>
          <p:cNvSpPr>
            <a:spLocks noGrp="1"/>
          </p:cNvSpPr>
          <p:nvPr>
            <p:ph type="ftr" sz="quarter" idx="3"/>
          </p:nvPr>
        </p:nvSpPr>
        <p:spPr>
          <a:xfrm>
            <a:off x="646112" y="6744981"/>
            <a:ext cx="5019581" cy="107576"/>
          </a:xfrm>
          <a:prstGeom prst="rect">
            <a:avLst/>
          </a:prstGeom>
        </p:spPr>
        <p:txBody>
          <a:bodyPr vert="horz" lIns="0" tIns="0" rIns="0" bIns="0" rtlCol="0" anchor="ctr"/>
          <a:lstStyle>
            <a:lvl1pPr algn="l">
              <a:defRPr sz="700" b="0">
                <a:solidFill>
                  <a:schemeClr val="bg1">
                    <a:lumMod val="50000"/>
                  </a:schemeClr>
                </a:solidFill>
                <a:latin typeface="Oxygen" panose="02000503000000000000" pitchFamily="2" charset="0"/>
              </a:defRPr>
            </a:lvl1pPr>
          </a:lstStyle>
          <a:p>
            <a:r>
              <a:rPr lang="en-US" dirty="0" smtClean="0"/>
              <a:t>BBJ-FRA-16.05.06- MFK Marketing Plan update  E-F</a:t>
            </a:r>
            <a:endParaRPr lang="en-US" dirty="0"/>
          </a:p>
        </p:txBody>
      </p:sp>
    </p:spTree>
    <p:extLst>
      <p:ext uri="{BB962C8B-B14F-4D97-AF65-F5344CB8AC3E}">
        <p14:creationId xmlns:p14="http://schemas.microsoft.com/office/powerpoint/2010/main" val="35301613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End of presentation">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2567" y="5517233"/>
            <a:ext cx="7807730" cy="1313411"/>
          </a:xfrm>
          <a:prstGeom prst="rect">
            <a:avLst/>
          </a:prstGeom>
        </p:spPr>
      </p:pic>
      <p:sp>
        <p:nvSpPr>
          <p:cNvPr id="4" name="フッター プレースホルダー 7"/>
          <p:cNvSpPr>
            <a:spLocks noGrp="1"/>
          </p:cNvSpPr>
          <p:nvPr>
            <p:ph type="ftr" sz="quarter" idx="3"/>
          </p:nvPr>
        </p:nvSpPr>
        <p:spPr>
          <a:xfrm>
            <a:off x="646112" y="6744981"/>
            <a:ext cx="5019581" cy="107576"/>
          </a:xfrm>
          <a:prstGeom prst="rect">
            <a:avLst/>
          </a:prstGeom>
        </p:spPr>
        <p:txBody>
          <a:bodyPr vert="horz" lIns="0" tIns="0" rIns="0" bIns="0" rtlCol="0" anchor="ctr"/>
          <a:lstStyle>
            <a:lvl1pPr algn="l">
              <a:defRPr sz="700" b="0">
                <a:solidFill>
                  <a:schemeClr val="bg1">
                    <a:lumMod val="50000"/>
                  </a:schemeClr>
                </a:solidFill>
                <a:latin typeface="Oxygen" panose="02000503000000000000" pitchFamily="2" charset="0"/>
              </a:defRPr>
            </a:lvl1pPr>
          </a:lstStyle>
          <a:p>
            <a:r>
              <a:rPr lang="en-US" dirty="0" smtClean="0"/>
              <a:t>BBJ-FRA-16.05.06- MFK Marketing Plan update  E-F</a:t>
            </a:r>
            <a:endParaRPr lang="en-US" dirty="0"/>
          </a:p>
        </p:txBody>
      </p:sp>
    </p:spTree>
    <p:extLst>
      <p:ext uri="{BB962C8B-B14F-4D97-AF65-F5344CB8AC3E}">
        <p14:creationId xmlns:p14="http://schemas.microsoft.com/office/powerpoint/2010/main" val="29214097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custDataLst>
              <p:tags r:id="rId1"/>
            </p:custDataLst>
          </p:nvPr>
        </p:nvSpPr>
        <p:spPr>
          <a:ln/>
        </p:spPr>
        <p:txBody>
          <a:bodyPr/>
          <a:lstStyle>
            <a:lvl1pPr>
              <a:defRPr/>
            </a:lvl1pPr>
          </a:lstStyle>
          <a:p>
            <a:pPr>
              <a:defRPr/>
            </a:pPr>
            <a:r>
              <a:rPr lang="de-DE" altLang="ja-JP"/>
              <a:t>Page </a:t>
            </a:r>
            <a:fld id="{F193CEBD-571A-4F2D-842F-2B2A4767418E}" type="slidenum">
              <a:rPr lang="de-DE" altLang="ja-JP"/>
              <a:pPr>
                <a:defRPr/>
              </a:pPr>
              <a:t>‹#›</a:t>
            </a:fld>
            <a:endParaRPr lang="de-DE" altLang="ja-JP"/>
          </a:p>
        </p:txBody>
      </p:sp>
    </p:spTree>
    <p:extLst>
      <p:ext uri="{BB962C8B-B14F-4D97-AF65-F5344CB8AC3E}">
        <p14:creationId xmlns:p14="http://schemas.microsoft.com/office/powerpoint/2010/main" val="15637144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theme" Target="../theme/theme2.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フッター プレースホルダー 7"/>
          <p:cNvSpPr>
            <a:spLocks noGrp="1"/>
          </p:cNvSpPr>
          <p:nvPr>
            <p:ph type="ftr" sz="quarter" idx="3"/>
          </p:nvPr>
        </p:nvSpPr>
        <p:spPr>
          <a:xfrm>
            <a:off x="646112" y="6744981"/>
            <a:ext cx="5019581" cy="107576"/>
          </a:xfrm>
          <a:prstGeom prst="rect">
            <a:avLst/>
          </a:prstGeom>
        </p:spPr>
        <p:txBody>
          <a:bodyPr vert="horz" lIns="0" tIns="0" rIns="0" bIns="0" rtlCol="0" anchor="ctr"/>
          <a:lstStyle>
            <a:lvl1pPr algn="l">
              <a:defRPr sz="700" b="0">
                <a:solidFill>
                  <a:schemeClr val="bg1">
                    <a:lumMod val="50000"/>
                  </a:schemeClr>
                </a:solidFill>
                <a:latin typeface="Oxygen" panose="02000503000000000000" pitchFamily="2" charset="0"/>
              </a:defRPr>
            </a:lvl1pPr>
          </a:lstStyle>
          <a:p>
            <a:r>
              <a:rPr lang="en-US" dirty="0" smtClean="0"/>
              <a:t>BBJ-FRA-16.05.06- MFK Marketing Plan update  E-F</a:t>
            </a:r>
            <a:endParaRPr lang="en-US" dirty="0"/>
          </a:p>
        </p:txBody>
      </p:sp>
      <p:sp>
        <p:nvSpPr>
          <p:cNvPr id="9" name="スライド番号プレースホルダー 8"/>
          <p:cNvSpPr>
            <a:spLocks noGrp="1"/>
          </p:cNvSpPr>
          <p:nvPr>
            <p:ph type="sldNum" sz="quarter" idx="4"/>
          </p:nvPr>
        </p:nvSpPr>
        <p:spPr>
          <a:xfrm>
            <a:off x="8749552" y="1"/>
            <a:ext cx="527797" cy="293687"/>
          </a:xfrm>
          <a:prstGeom prst="rect">
            <a:avLst/>
          </a:prstGeom>
        </p:spPr>
        <p:txBody>
          <a:bodyPr vert="horz" lIns="0" tIns="0" rIns="0" bIns="0" rtlCol="0" anchor="ctr"/>
          <a:lstStyle>
            <a:lvl1pPr algn="r">
              <a:defRPr sz="900">
                <a:solidFill>
                  <a:schemeClr val="tx1">
                    <a:tint val="75000"/>
                  </a:schemeClr>
                </a:solidFill>
                <a:latin typeface="Oxygen" panose="02000503000000000000" pitchFamily="2" charset="0"/>
              </a:defRPr>
            </a:lvl1pPr>
          </a:lstStyle>
          <a:p>
            <a:fld id="{6CEA37BC-C5AB-40D9-9668-BD8E9065CA73}" type="slidenum">
              <a:rPr lang="en-US" smtClean="0"/>
              <a:pPr/>
              <a:t>‹#›</a:t>
            </a:fld>
            <a:endParaRPr lang="en-US" dirty="0"/>
          </a:p>
        </p:txBody>
      </p:sp>
    </p:spTree>
    <p:extLst>
      <p:ext uri="{BB962C8B-B14F-4D97-AF65-F5344CB8AC3E}">
        <p14:creationId xmlns:p14="http://schemas.microsoft.com/office/powerpoint/2010/main" val="3877923586"/>
      </p:ext>
    </p:extLst>
  </p:cSld>
  <p:clrMap bg1="lt1" tx1="dk1" bg2="lt2" tx2="dk2" accent1="accent1" accent2="accent2" accent3="accent3" accent4="accent4" accent5="accent5" accent6="accent6" hlink="hlink" folHlink="folHlink"/>
  <p:sldLayoutIdLst>
    <p:sldLayoutId id="2147483806" r:id="rId1"/>
    <p:sldLayoutId id="2147483807" r:id="rId2"/>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スライド番号プレースホルダー 7"/>
          <p:cNvSpPr>
            <a:spLocks noGrp="1"/>
          </p:cNvSpPr>
          <p:nvPr>
            <p:ph type="sldNum" sz="quarter" idx="4"/>
          </p:nvPr>
        </p:nvSpPr>
        <p:spPr>
          <a:xfrm>
            <a:off x="8750300" y="1"/>
            <a:ext cx="527050" cy="293688"/>
          </a:xfrm>
          <a:prstGeom prst="rect">
            <a:avLst/>
          </a:prstGeom>
        </p:spPr>
        <p:txBody>
          <a:bodyPr vert="horz" wrap="square" lIns="0" tIns="0" rIns="0" bIns="0" rtlCol="0" anchor="ctr"/>
          <a:lstStyle>
            <a:lvl1pPr algn="r">
              <a:defRPr sz="900">
                <a:solidFill>
                  <a:schemeClr val="tx1">
                    <a:tint val="75000"/>
                  </a:schemeClr>
                </a:solidFill>
                <a:latin typeface="Oxygen" panose="02000503000000000000" pitchFamily="2" charset="0"/>
              </a:defRPr>
            </a:lvl1pPr>
          </a:lstStyle>
          <a:p>
            <a:fld id="{E717E4E1-7390-4E41-A9BA-BB8F51ABE71C}" type="slidenum">
              <a:rPr lang="en-US" smtClean="0"/>
              <a:pPr/>
              <a:t>‹#›</a:t>
            </a:fld>
            <a:endParaRPr lang="en-US" dirty="0"/>
          </a:p>
        </p:txBody>
      </p:sp>
      <p:sp>
        <p:nvSpPr>
          <p:cNvPr id="4" name="フッター プレースホルダー 7"/>
          <p:cNvSpPr>
            <a:spLocks noGrp="1"/>
          </p:cNvSpPr>
          <p:nvPr>
            <p:ph type="ftr" sz="quarter" idx="3"/>
          </p:nvPr>
        </p:nvSpPr>
        <p:spPr>
          <a:xfrm>
            <a:off x="646112" y="6744981"/>
            <a:ext cx="5019581" cy="107576"/>
          </a:xfrm>
          <a:prstGeom prst="rect">
            <a:avLst/>
          </a:prstGeom>
        </p:spPr>
        <p:txBody>
          <a:bodyPr vert="horz" lIns="0" tIns="0" rIns="0" bIns="0" rtlCol="0" anchor="ctr"/>
          <a:lstStyle>
            <a:lvl1pPr algn="l">
              <a:defRPr sz="700" b="0">
                <a:solidFill>
                  <a:schemeClr val="bg1">
                    <a:lumMod val="50000"/>
                  </a:schemeClr>
                </a:solidFill>
                <a:latin typeface="Oxygen" panose="02000503000000000000" pitchFamily="2" charset="0"/>
              </a:defRPr>
            </a:lvl1pPr>
          </a:lstStyle>
          <a:p>
            <a:r>
              <a:rPr lang="en-US" dirty="0" smtClean="0"/>
              <a:t>BBJ-FRA-16.05.06- MFK Marketing Plan update  E-F</a:t>
            </a:r>
            <a:endParaRPr lang="en-US" dirty="0"/>
          </a:p>
        </p:txBody>
      </p:sp>
    </p:spTree>
    <p:extLst>
      <p:ext uri="{BB962C8B-B14F-4D97-AF65-F5344CB8AC3E}">
        <p14:creationId xmlns:p14="http://schemas.microsoft.com/office/powerpoint/2010/main" val="3159223101"/>
      </p:ext>
    </p:extLst>
  </p:cSld>
  <p:clrMap bg1="lt1" tx1="dk1" bg2="lt2" tx2="dk2" accent1="accent1" accent2="accent2" accent3="accent3" accent4="accent4" accent5="accent5" accent6="accent6" hlink="hlink" folHlink="folHlink"/>
  <p:sldLayoutIdLst>
    <p:sldLayoutId id="2147483782" r:id="rId1"/>
    <p:sldLayoutId id="2147483780" r:id="rId2"/>
    <p:sldLayoutId id="2147483783" r:id="rId3"/>
    <p:sldLayoutId id="2147483808" r:id="rId4"/>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スライド番号プレースホルダー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b="1">
                <a:solidFill>
                  <a:srgbClr val="000000"/>
                </a:solidFill>
                <a:latin typeface="Arial" pitchFamily="34" charset="0"/>
                <a:ea typeface="PMingLiU" charset="-120"/>
              </a:defRPr>
            </a:lvl1pPr>
            <a:lvl2pPr marL="742950" indent="-285750" eaLnBrk="0" hangingPunct="0">
              <a:defRPr sz="1500" b="1">
                <a:solidFill>
                  <a:srgbClr val="000000"/>
                </a:solidFill>
                <a:latin typeface="Arial" pitchFamily="34" charset="0"/>
                <a:ea typeface="PMingLiU" charset="-120"/>
              </a:defRPr>
            </a:lvl2pPr>
            <a:lvl3pPr marL="1143000" indent="-228600" eaLnBrk="0" hangingPunct="0">
              <a:defRPr sz="1500" b="1">
                <a:solidFill>
                  <a:srgbClr val="000000"/>
                </a:solidFill>
                <a:latin typeface="Arial" pitchFamily="34" charset="0"/>
                <a:ea typeface="PMingLiU" charset="-120"/>
              </a:defRPr>
            </a:lvl3pPr>
            <a:lvl4pPr marL="1600200" indent="-228600" eaLnBrk="0" hangingPunct="0">
              <a:defRPr sz="1500" b="1">
                <a:solidFill>
                  <a:srgbClr val="000000"/>
                </a:solidFill>
                <a:latin typeface="Arial" pitchFamily="34" charset="0"/>
                <a:ea typeface="PMingLiU" charset="-120"/>
              </a:defRPr>
            </a:lvl4pPr>
            <a:lvl5pPr marL="2057400" indent="-228600" eaLnBrk="0" hangingPunct="0">
              <a:defRPr sz="1500" b="1">
                <a:solidFill>
                  <a:srgbClr val="000000"/>
                </a:solidFill>
                <a:latin typeface="Arial" pitchFamily="34" charset="0"/>
                <a:ea typeface="PMingLiU" charset="-120"/>
              </a:defRPr>
            </a:lvl5pPr>
            <a:lvl6pPr marL="2514600" indent="-228600" eaLnBrk="0" fontAlgn="base" hangingPunct="0">
              <a:spcBef>
                <a:spcPct val="0"/>
              </a:spcBef>
              <a:spcAft>
                <a:spcPct val="0"/>
              </a:spcAft>
              <a:defRPr sz="1500" b="1">
                <a:solidFill>
                  <a:srgbClr val="000000"/>
                </a:solidFill>
                <a:latin typeface="Arial" pitchFamily="34" charset="0"/>
                <a:ea typeface="PMingLiU" charset="-120"/>
              </a:defRPr>
            </a:lvl6pPr>
            <a:lvl7pPr marL="2971800" indent="-228600" eaLnBrk="0" fontAlgn="base" hangingPunct="0">
              <a:spcBef>
                <a:spcPct val="0"/>
              </a:spcBef>
              <a:spcAft>
                <a:spcPct val="0"/>
              </a:spcAft>
              <a:defRPr sz="1500" b="1">
                <a:solidFill>
                  <a:srgbClr val="000000"/>
                </a:solidFill>
                <a:latin typeface="Arial" pitchFamily="34" charset="0"/>
                <a:ea typeface="PMingLiU" charset="-120"/>
              </a:defRPr>
            </a:lvl7pPr>
            <a:lvl8pPr marL="3429000" indent="-228600" eaLnBrk="0" fontAlgn="base" hangingPunct="0">
              <a:spcBef>
                <a:spcPct val="0"/>
              </a:spcBef>
              <a:spcAft>
                <a:spcPct val="0"/>
              </a:spcAft>
              <a:defRPr sz="1500" b="1">
                <a:solidFill>
                  <a:srgbClr val="000000"/>
                </a:solidFill>
                <a:latin typeface="Arial" pitchFamily="34" charset="0"/>
                <a:ea typeface="PMingLiU" charset="-120"/>
              </a:defRPr>
            </a:lvl8pPr>
            <a:lvl9pPr marL="3886200" indent="-228600" eaLnBrk="0" fontAlgn="base" hangingPunct="0">
              <a:spcBef>
                <a:spcPct val="0"/>
              </a:spcBef>
              <a:spcAft>
                <a:spcPct val="0"/>
              </a:spcAft>
              <a:defRPr sz="1500" b="1">
                <a:solidFill>
                  <a:srgbClr val="000000"/>
                </a:solidFill>
                <a:latin typeface="Arial" pitchFamily="34" charset="0"/>
                <a:ea typeface="PMingLiU" charset="-120"/>
              </a:defRPr>
            </a:lvl9pPr>
          </a:lstStyle>
          <a:p>
            <a:pPr>
              <a:lnSpc>
                <a:spcPct val="90000"/>
              </a:lnSpc>
            </a:pPr>
            <a:r>
              <a:rPr lang="de-DE" altLang="ja-JP" sz="800" b="0">
                <a:solidFill>
                  <a:schemeClr val="tx1"/>
                </a:solidFill>
                <a:ea typeface="ＭＳ Ｐゴシック" pitchFamily="50" charset="-128"/>
                <a:cs typeface="Calibri" pitchFamily="34" charset="0"/>
              </a:rPr>
              <a:t> </a:t>
            </a:r>
            <a:fld id="{5094E7B6-43AD-4BEA-85AE-1C3FC469AB0B}" type="slidenum">
              <a:rPr lang="de-DE" altLang="ja-JP" sz="800" b="0">
                <a:solidFill>
                  <a:schemeClr val="tx1"/>
                </a:solidFill>
                <a:ea typeface="ＭＳ Ｐゴシック" pitchFamily="50" charset="-128"/>
                <a:cs typeface="Calibri" pitchFamily="34" charset="0"/>
              </a:rPr>
              <a:pPr>
                <a:lnSpc>
                  <a:spcPct val="90000"/>
                </a:lnSpc>
              </a:pPr>
              <a:t>0</a:t>
            </a:fld>
            <a:endParaRPr lang="de-DE" altLang="ja-JP" sz="800" b="0">
              <a:solidFill>
                <a:schemeClr val="tx1"/>
              </a:solidFill>
              <a:ea typeface="ＭＳ Ｐゴシック" pitchFamily="50" charset="-128"/>
              <a:cs typeface="Calibri" pitchFamily="34" charset="0"/>
            </a:endParaRPr>
          </a:p>
        </p:txBody>
      </p:sp>
      <p:sp>
        <p:nvSpPr>
          <p:cNvPr id="51203" name="タイトル 2"/>
          <p:cNvSpPr txBox="1">
            <a:spLocks/>
          </p:cNvSpPr>
          <p:nvPr/>
        </p:nvSpPr>
        <p:spPr bwMode="auto">
          <a:xfrm>
            <a:off x="428625" y="722313"/>
            <a:ext cx="8800435" cy="68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b="1">
                <a:solidFill>
                  <a:srgbClr val="000000"/>
                </a:solidFill>
                <a:latin typeface="Arial" pitchFamily="34" charset="0"/>
                <a:ea typeface="PMingLiU" charset="-120"/>
              </a:defRPr>
            </a:lvl1pPr>
            <a:lvl2pPr marL="742950" indent="-285750" eaLnBrk="0" hangingPunct="0">
              <a:defRPr sz="1500" b="1">
                <a:solidFill>
                  <a:srgbClr val="000000"/>
                </a:solidFill>
                <a:latin typeface="Arial" pitchFamily="34" charset="0"/>
                <a:ea typeface="PMingLiU" charset="-120"/>
              </a:defRPr>
            </a:lvl2pPr>
            <a:lvl3pPr marL="1143000" indent="-228600" eaLnBrk="0" hangingPunct="0">
              <a:defRPr sz="1500" b="1">
                <a:solidFill>
                  <a:srgbClr val="000000"/>
                </a:solidFill>
                <a:latin typeface="Arial" pitchFamily="34" charset="0"/>
                <a:ea typeface="PMingLiU" charset="-120"/>
              </a:defRPr>
            </a:lvl3pPr>
            <a:lvl4pPr marL="1600200" indent="-228600" eaLnBrk="0" hangingPunct="0">
              <a:defRPr sz="1500" b="1">
                <a:solidFill>
                  <a:srgbClr val="000000"/>
                </a:solidFill>
                <a:latin typeface="Arial" pitchFamily="34" charset="0"/>
                <a:ea typeface="PMingLiU" charset="-120"/>
              </a:defRPr>
            </a:lvl4pPr>
            <a:lvl5pPr marL="2057400" indent="-228600" eaLnBrk="0" hangingPunct="0">
              <a:defRPr sz="1500" b="1">
                <a:solidFill>
                  <a:srgbClr val="000000"/>
                </a:solidFill>
                <a:latin typeface="Arial" pitchFamily="34" charset="0"/>
                <a:ea typeface="PMingLiU" charset="-120"/>
              </a:defRPr>
            </a:lvl5pPr>
            <a:lvl6pPr marL="2514600" indent="-228600" eaLnBrk="0" fontAlgn="base" hangingPunct="0">
              <a:spcBef>
                <a:spcPct val="0"/>
              </a:spcBef>
              <a:spcAft>
                <a:spcPct val="0"/>
              </a:spcAft>
              <a:defRPr sz="1500" b="1">
                <a:solidFill>
                  <a:srgbClr val="000000"/>
                </a:solidFill>
                <a:latin typeface="Arial" pitchFamily="34" charset="0"/>
                <a:ea typeface="PMingLiU" charset="-120"/>
              </a:defRPr>
            </a:lvl6pPr>
            <a:lvl7pPr marL="2971800" indent="-228600" eaLnBrk="0" fontAlgn="base" hangingPunct="0">
              <a:spcBef>
                <a:spcPct val="0"/>
              </a:spcBef>
              <a:spcAft>
                <a:spcPct val="0"/>
              </a:spcAft>
              <a:defRPr sz="1500" b="1">
                <a:solidFill>
                  <a:srgbClr val="000000"/>
                </a:solidFill>
                <a:latin typeface="Arial" pitchFamily="34" charset="0"/>
                <a:ea typeface="PMingLiU" charset="-120"/>
              </a:defRPr>
            </a:lvl7pPr>
            <a:lvl8pPr marL="3429000" indent="-228600" eaLnBrk="0" fontAlgn="base" hangingPunct="0">
              <a:spcBef>
                <a:spcPct val="0"/>
              </a:spcBef>
              <a:spcAft>
                <a:spcPct val="0"/>
              </a:spcAft>
              <a:defRPr sz="1500" b="1">
                <a:solidFill>
                  <a:srgbClr val="000000"/>
                </a:solidFill>
                <a:latin typeface="Arial" pitchFamily="34" charset="0"/>
                <a:ea typeface="PMingLiU" charset="-120"/>
              </a:defRPr>
            </a:lvl8pPr>
            <a:lvl9pPr marL="3886200" indent="-228600" eaLnBrk="0" fontAlgn="base" hangingPunct="0">
              <a:spcBef>
                <a:spcPct val="0"/>
              </a:spcBef>
              <a:spcAft>
                <a:spcPct val="0"/>
              </a:spcAft>
              <a:defRPr sz="1500" b="1">
                <a:solidFill>
                  <a:srgbClr val="000000"/>
                </a:solidFill>
                <a:latin typeface="Arial" pitchFamily="34" charset="0"/>
                <a:ea typeface="PMingLiU" charset="-120"/>
              </a:defRPr>
            </a:lvl9pPr>
          </a:lstStyle>
          <a:p>
            <a:pPr eaLnBrk="1" hangingPunct="1"/>
            <a:r>
              <a:rPr lang="ja-JP" altLang="en-US" sz="2000" dirty="0" smtClean="0">
                <a:solidFill>
                  <a:srgbClr val="6898AD"/>
                </a:solidFill>
                <a:latin typeface="Arimo" pitchFamily="34" charset="0"/>
                <a:ea typeface="游ゴシック" pitchFamily="50" charset="-128"/>
                <a:cs typeface="Arimo" pitchFamily="34" charset="0"/>
              </a:rPr>
              <a:t>ボワ ダドリアン オードパルファム</a:t>
            </a:r>
            <a:endParaRPr lang="en-US" altLang="ja-JP" sz="2000" dirty="0">
              <a:solidFill>
                <a:srgbClr val="6898AD"/>
              </a:solidFill>
              <a:latin typeface="Arimo" pitchFamily="34" charset="0"/>
              <a:ea typeface="游ゴシック" pitchFamily="50" charset="-128"/>
              <a:cs typeface="Arimo" pitchFamily="34" charset="0"/>
            </a:endParaRPr>
          </a:p>
        </p:txBody>
      </p:sp>
      <p:sp>
        <p:nvSpPr>
          <p:cNvPr id="51208" name="Text Box 3"/>
          <p:cNvSpPr txBox="1">
            <a:spLocks noChangeArrowheads="1"/>
          </p:cNvSpPr>
          <p:nvPr/>
        </p:nvSpPr>
        <p:spPr bwMode="auto">
          <a:xfrm>
            <a:off x="2009775" y="134938"/>
            <a:ext cx="583723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1500" b="1">
                <a:solidFill>
                  <a:srgbClr val="000000"/>
                </a:solidFill>
                <a:latin typeface="Arial" pitchFamily="34" charset="0"/>
                <a:ea typeface="PMingLiU" charset="-120"/>
              </a:defRPr>
            </a:lvl1pPr>
            <a:lvl2pPr marL="742950" indent="-285750" eaLnBrk="0" hangingPunct="0">
              <a:defRPr sz="1500" b="1">
                <a:solidFill>
                  <a:srgbClr val="000000"/>
                </a:solidFill>
                <a:latin typeface="Arial" pitchFamily="34" charset="0"/>
                <a:ea typeface="PMingLiU" charset="-120"/>
              </a:defRPr>
            </a:lvl2pPr>
            <a:lvl3pPr marL="1143000" indent="-228600" eaLnBrk="0" hangingPunct="0">
              <a:defRPr sz="1500" b="1">
                <a:solidFill>
                  <a:srgbClr val="000000"/>
                </a:solidFill>
                <a:latin typeface="Arial" pitchFamily="34" charset="0"/>
                <a:ea typeface="PMingLiU" charset="-120"/>
              </a:defRPr>
            </a:lvl3pPr>
            <a:lvl4pPr marL="1600200" indent="-228600" eaLnBrk="0" hangingPunct="0">
              <a:defRPr sz="1500" b="1">
                <a:solidFill>
                  <a:srgbClr val="000000"/>
                </a:solidFill>
                <a:latin typeface="Arial" pitchFamily="34" charset="0"/>
                <a:ea typeface="PMingLiU" charset="-120"/>
              </a:defRPr>
            </a:lvl4pPr>
            <a:lvl5pPr marL="2057400" indent="-228600" eaLnBrk="0" hangingPunct="0">
              <a:defRPr sz="1500" b="1">
                <a:solidFill>
                  <a:srgbClr val="000000"/>
                </a:solidFill>
                <a:latin typeface="Arial" pitchFamily="34" charset="0"/>
                <a:ea typeface="PMingLiU" charset="-120"/>
              </a:defRPr>
            </a:lvl5pPr>
            <a:lvl6pPr marL="2514600" indent="-228600" eaLnBrk="0" fontAlgn="base" hangingPunct="0">
              <a:spcBef>
                <a:spcPct val="0"/>
              </a:spcBef>
              <a:spcAft>
                <a:spcPct val="0"/>
              </a:spcAft>
              <a:defRPr sz="1500" b="1">
                <a:solidFill>
                  <a:srgbClr val="000000"/>
                </a:solidFill>
                <a:latin typeface="Arial" pitchFamily="34" charset="0"/>
                <a:ea typeface="PMingLiU" charset="-120"/>
              </a:defRPr>
            </a:lvl6pPr>
            <a:lvl7pPr marL="2971800" indent="-228600" eaLnBrk="0" fontAlgn="base" hangingPunct="0">
              <a:spcBef>
                <a:spcPct val="0"/>
              </a:spcBef>
              <a:spcAft>
                <a:spcPct val="0"/>
              </a:spcAft>
              <a:defRPr sz="1500" b="1">
                <a:solidFill>
                  <a:srgbClr val="000000"/>
                </a:solidFill>
                <a:latin typeface="Arial" pitchFamily="34" charset="0"/>
                <a:ea typeface="PMingLiU" charset="-120"/>
              </a:defRPr>
            </a:lvl7pPr>
            <a:lvl8pPr marL="3429000" indent="-228600" eaLnBrk="0" fontAlgn="base" hangingPunct="0">
              <a:spcBef>
                <a:spcPct val="0"/>
              </a:spcBef>
              <a:spcAft>
                <a:spcPct val="0"/>
              </a:spcAft>
              <a:defRPr sz="1500" b="1">
                <a:solidFill>
                  <a:srgbClr val="000000"/>
                </a:solidFill>
                <a:latin typeface="Arial" pitchFamily="34" charset="0"/>
                <a:ea typeface="PMingLiU" charset="-120"/>
              </a:defRPr>
            </a:lvl8pPr>
            <a:lvl9pPr marL="3886200" indent="-228600" eaLnBrk="0" fontAlgn="base" hangingPunct="0">
              <a:spcBef>
                <a:spcPct val="0"/>
              </a:spcBef>
              <a:spcAft>
                <a:spcPct val="0"/>
              </a:spcAft>
              <a:defRPr sz="1500" b="1">
                <a:solidFill>
                  <a:srgbClr val="000000"/>
                </a:solidFill>
                <a:latin typeface="Arial" pitchFamily="34" charset="0"/>
                <a:ea typeface="PMingLiU" charset="-120"/>
              </a:defRPr>
            </a:lvl9pPr>
          </a:lstStyle>
          <a:p>
            <a:pPr algn="ctr" eaLnBrk="1" hangingPunct="1">
              <a:spcBef>
                <a:spcPct val="50000"/>
              </a:spcBef>
            </a:pPr>
            <a:r>
              <a:rPr lang="en-US" altLang="ja-JP" sz="2000" dirty="0" smtClean="0">
                <a:solidFill>
                  <a:schemeClr val="tx1"/>
                </a:solidFill>
                <a:latin typeface="游ゴシック" pitchFamily="50" charset="-128"/>
                <a:ea typeface="游ゴシック" pitchFamily="50" charset="-128"/>
                <a:cs typeface="Arial Unicode MS" pitchFamily="50" charset="-128"/>
              </a:rPr>
              <a:t>【</a:t>
            </a:r>
            <a:r>
              <a:rPr lang="ja-JP" altLang="en-US" sz="2000" dirty="0" smtClean="0">
                <a:solidFill>
                  <a:schemeClr val="tx1"/>
                </a:solidFill>
                <a:latin typeface="游ゴシック" pitchFamily="50" charset="-128"/>
                <a:ea typeface="游ゴシック" pitchFamily="50" charset="-128"/>
                <a:cs typeface="Arial Unicode MS" pitchFamily="50" charset="-128"/>
              </a:rPr>
              <a:t>グタール</a:t>
            </a:r>
            <a:r>
              <a:rPr lang="en-US" altLang="ja-JP" sz="2000" dirty="0" smtClean="0">
                <a:solidFill>
                  <a:schemeClr val="tx1"/>
                </a:solidFill>
                <a:latin typeface="游ゴシック" pitchFamily="50" charset="-128"/>
                <a:ea typeface="游ゴシック" pitchFamily="50" charset="-128"/>
                <a:cs typeface="Arial Unicode MS" pitchFamily="50" charset="-128"/>
              </a:rPr>
              <a:t>】9</a:t>
            </a:r>
            <a:r>
              <a:rPr lang="ja-JP" altLang="en-US" sz="2000" dirty="0" smtClean="0">
                <a:solidFill>
                  <a:schemeClr val="tx1"/>
                </a:solidFill>
                <a:latin typeface="游ゴシック" pitchFamily="50" charset="-128"/>
                <a:ea typeface="游ゴシック" pitchFamily="50" charset="-128"/>
                <a:cs typeface="Arial Unicode MS" pitchFamily="50" charset="-128"/>
              </a:rPr>
              <a:t>月</a:t>
            </a:r>
            <a:r>
              <a:rPr lang="ja-JP" altLang="en-US" sz="2000" dirty="0">
                <a:solidFill>
                  <a:schemeClr val="tx1"/>
                </a:solidFill>
                <a:latin typeface="游ゴシック" pitchFamily="50" charset="-128"/>
                <a:ea typeface="游ゴシック" pitchFamily="50" charset="-128"/>
                <a:cs typeface="Arial Unicode MS" pitchFamily="50" charset="-128"/>
              </a:rPr>
              <a:t>新製品</a:t>
            </a:r>
            <a:endParaRPr lang="ja-JP" altLang="en-GB" sz="2000" dirty="0">
              <a:solidFill>
                <a:schemeClr val="tx1"/>
              </a:solidFill>
              <a:latin typeface="游ゴシック" pitchFamily="50" charset="-128"/>
              <a:ea typeface="游ゴシック" pitchFamily="50" charset="-128"/>
              <a:cs typeface="Arial Unicode MS" pitchFamily="50" charset="-128"/>
            </a:endParaRPr>
          </a:p>
        </p:txBody>
      </p:sp>
      <p:sp>
        <p:nvSpPr>
          <p:cNvPr id="51210" name="テキスト プレースホルダー 3"/>
          <p:cNvSpPr txBox="1">
            <a:spLocks/>
          </p:cNvSpPr>
          <p:nvPr/>
        </p:nvSpPr>
        <p:spPr bwMode="auto">
          <a:xfrm>
            <a:off x="434974" y="1331913"/>
            <a:ext cx="6777591" cy="46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b="1">
                <a:solidFill>
                  <a:srgbClr val="000000"/>
                </a:solidFill>
                <a:latin typeface="Arial" pitchFamily="34" charset="0"/>
                <a:ea typeface="PMingLiU" charset="-120"/>
              </a:defRPr>
            </a:lvl1pPr>
            <a:lvl2pPr marL="742950" indent="-285750" eaLnBrk="0" hangingPunct="0">
              <a:defRPr sz="1500" b="1">
                <a:solidFill>
                  <a:srgbClr val="000000"/>
                </a:solidFill>
                <a:latin typeface="Arial" pitchFamily="34" charset="0"/>
                <a:ea typeface="PMingLiU" charset="-120"/>
              </a:defRPr>
            </a:lvl2pPr>
            <a:lvl3pPr marL="1143000" indent="-228600" eaLnBrk="0" hangingPunct="0">
              <a:defRPr sz="1500" b="1">
                <a:solidFill>
                  <a:srgbClr val="000000"/>
                </a:solidFill>
                <a:latin typeface="Arial" pitchFamily="34" charset="0"/>
                <a:ea typeface="PMingLiU" charset="-120"/>
              </a:defRPr>
            </a:lvl3pPr>
            <a:lvl4pPr marL="1600200" indent="-228600" eaLnBrk="0" hangingPunct="0">
              <a:defRPr sz="1500" b="1">
                <a:solidFill>
                  <a:srgbClr val="000000"/>
                </a:solidFill>
                <a:latin typeface="Arial" pitchFamily="34" charset="0"/>
                <a:ea typeface="PMingLiU" charset="-120"/>
              </a:defRPr>
            </a:lvl4pPr>
            <a:lvl5pPr marL="2057400" indent="-228600" eaLnBrk="0" hangingPunct="0">
              <a:defRPr sz="1500" b="1">
                <a:solidFill>
                  <a:srgbClr val="000000"/>
                </a:solidFill>
                <a:latin typeface="Arial" pitchFamily="34" charset="0"/>
                <a:ea typeface="PMingLiU" charset="-120"/>
              </a:defRPr>
            </a:lvl5pPr>
            <a:lvl6pPr marL="2514600" indent="-228600" eaLnBrk="0" fontAlgn="base" hangingPunct="0">
              <a:spcBef>
                <a:spcPct val="0"/>
              </a:spcBef>
              <a:spcAft>
                <a:spcPct val="0"/>
              </a:spcAft>
              <a:defRPr sz="1500" b="1">
                <a:solidFill>
                  <a:srgbClr val="000000"/>
                </a:solidFill>
                <a:latin typeface="Arial" pitchFamily="34" charset="0"/>
                <a:ea typeface="PMingLiU" charset="-120"/>
              </a:defRPr>
            </a:lvl6pPr>
            <a:lvl7pPr marL="2971800" indent="-228600" eaLnBrk="0" fontAlgn="base" hangingPunct="0">
              <a:spcBef>
                <a:spcPct val="0"/>
              </a:spcBef>
              <a:spcAft>
                <a:spcPct val="0"/>
              </a:spcAft>
              <a:defRPr sz="1500" b="1">
                <a:solidFill>
                  <a:srgbClr val="000000"/>
                </a:solidFill>
                <a:latin typeface="Arial" pitchFamily="34" charset="0"/>
                <a:ea typeface="PMingLiU" charset="-120"/>
              </a:defRPr>
            </a:lvl7pPr>
            <a:lvl8pPr marL="3429000" indent="-228600" eaLnBrk="0" fontAlgn="base" hangingPunct="0">
              <a:spcBef>
                <a:spcPct val="0"/>
              </a:spcBef>
              <a:spcAft>
                <a:spcPct val="0"/>
              </a:spcAft>
              <a:defRPr sz="1500" b="1">
                <a:solidFill>
                  <a:srgbClr val="000000"/>
                </a:solidFill>
                <a:latin typeface="Arial" pitchFamily="34" charset="0"/>
                <a:ea typeface="PMingLiU" charset="-120"/>
              </a:defRPr>
            </a:lvl8pPr>
            <a:lvl9pPr marL="3886200" indent="-228600" eaLnBrk="0" fontAlgn="base" hangingPunct="0">
              <a:spcBef>
                <a:spcPct val="0"/>
              </a:spcBef>
              <a:spcAft>
                <a:spcPct val="0"/>
              </a:spcAft>
              <a:defRPr sz="1500" b="1">
                <a:solidFill>
                  <a:srgbClr val="000000"/>
                </a:solidFill>
                <a:latin typeface="Arial" pitchFamily="34" charset="0"/>
                <a:ea typeface="PMingLiU" charset="-120"/>
              </a:defRPr>
            </a:lvl9pPr>
          </a:lstStyle>
          <a:p>
            <a:pPr>
              <a:spcBef>
                <a:spcPct val="20000"/>
              </a:spcBef>
              <a:buFont typeface="Arial" pitchFamily="34" charset="0"/>
              <a:buNone/>
            </a:pPr>
            <a:r>
              <a:rPr lang="en-US" altLang="ja-JP" sz="1100" dirty="0" smtClean="0">
                <a:solidFill>
                  <a:schemeClr val="tx1"/>
                </a:solidFill>
                <a:latin typeface="游ゴシック" pitchFamily="50" charset="-128"/>
                <a:ea typeface="游ゴシック" pitchFamily="50" charset="-128"/>
              </a:rPr>
              <a:t>1981</a:t>
            </a:r>
            <a:r>
              <a:rPr lang="ja-JP" altLang="en-US" sz="1100" dirty="0" smtClean="0">
                <a:solidFill>
                  <a:schemeClr val="tx1"/>
                </a:solidFill>
                <a:latin typeface="游ゴシック" pitchFamily="50" charset="-128"/>
                <a:ea typeface="游ゴシック" pitchFamily="50" charset="-128"/>
              </a:rPr>
              <a:t>年に誕生したアニック・グタールの代表作「オーダドリアン」は、アニックの人柄を表すように詩的で優しさにあふれた香りです。</a:t>
            </a:r>
            <a:r>
              <a:rPr lang="en-US" altLang="ja-JP" sz="1100" dirty="0" smtClean="0">
                <a:solidFill>
                  <a:schemeClr val="tx1"/>
                </a:solidFill>
                <a:latin typeface="游ゴシック" pitchFamily="50" charset="-128"/>
                <a:ea typeface="游ゴシック" pitchFamily="50" charset="-128"/>
              </a:rPr>
              <a:t>2018</a:t>
            </a:r>
            <a:r>
              <a:rPr lang="ja-JP" altLang="en-US" sz="1100" dirty="0" smtClean="0">
                <a:solidFill>
                  <a:schemeClr val="tx1"/>
                </a:solidFill>
                <a:latin typeface="游ゴシック" pitchFamily="50" charset="-128"/>
                <a:ea typeface="游ゴシック" pitchFamily="50" charset="-128"/>
              </a:rPr>
              <a:t>年のブランドのリニューアルにあたり、カミーユ・グタールは自身の母親が生み出した代表作「オーダドリアン」に新たな解釈を加え、トスカーナの荒々しい大地を思わせる、コントラストに満ちた香りを誕生させました。</a:t>
            </a:r>
            <a:endParaRPr lang="en-US" altLang="ja-JP" sz="1100" dirty="0" smtClean="0">
              <a:solidFill>
                <a:schemeClr val="tx1"/>
              </a:solidFill>
              <a:latin typeface="游ゴシック" pitchFamily="50" charset="-128"/>
              <a:ea typeface="游ゴシック" pitchFamily="50" charset="-128"/>
            </a:endParaRPr>
          </a:p>
          <a:p>
            <a:pPr>
              <a:spcBef>
                <a:spcPct val="20000"/>
              </a:spcBef>
              <a:buFont typeface="Arial" pitchFamily="34" charset="0"/>
              <a:buNone/>
            </a:pPr>
            <a:r>
              <a:rPr lang="ja-JP" altLang="en-US" sz="1100" dirty="0" smtClean="0">
                <a:solidFill>
                  <a:schemeClr val="tx1"/>
                </a:solidFill>
                <a:latin typeface="游ゴシック" pitchFamily="50" charset="-128"/>
                <a:ea typeface="游ゴシック" pitchFamily="50" charset="-128"/>
              </a:rPr>
              <a:t>オーダドリアンが夜明けならば、ボワ ダドリアンは夕暮れ時のような、トスカーナの陽に照らされた木々が放つ官能的な香りとシベリアンパインの包み込むような心地よさが広がります。</a:t>
            </a:r>
            <a:endParaRPr lang="ja-JP" altLang="en-US" sz="1100" dirty="0">
              <a:solidFill>
                <a:schemeClr val="tx1"/>
              </a:solidFill>
              <a:latin typeface="游ゴシック" pitchFamily="50" charset="-128"/>
              <a:ea typeface="游ゴシック" pitchFamily="50" charset="-128"/>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189" t="47245" r="35852" b="22648"/>
          <a:stretch/>
        </p:blipFill>
        <p:spPr bwMode="auto">
          <a:xfrm>
            <a:off x="5052124" y="4760368"/>
            <a:ext cx="4325791" cy="19594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9507" y="5608326"/>
            <a:ext cx="808887" cy="929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l="29979" t="44268" r="56356" b="30372"/>
          <a:stretch/>
        </p:blipFill>
        <p:spPr bwMode="auto">
          <a:xfrm>
            <a:off x="7212565" y="1331913"/>
            <a:ext cx="2016496" cy="2983869"/>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1209" name="テキスト プレースホルダー 2"/>
          <p:cNvSpPr txBox="1">
            <a:spLocks/>
          </p:cNvSpPr>
          <p:nvPr/>
        </p:nvSpPr>
        <p:spPr bwMode="auto">
          <a:xfrm>
            <a:off x="428624" y="2299196"/>
            <a:ext cx="8949291" cy="386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500" b="1">
                <a:solidFill>
                  <a:srgbClr val="000000"/>
                </a:solidFill>
                <a:latin typeface="Arial" pitchFamily="34" charset="0"/>
                <a:ea typeface="PMingLiU" charset="-120"/>
              </a:defRPr>
            </a:lvl1pPr>
            <a:lvl2pPr marL="742950" indent="-285750" eaLnBrk="0" hangingPunct="0">
              <a:defRPr sz="1500" b="1">
                <a:solidFill>
                  <a:srgbClr val="000000"/>
                </a:solidFill>
                <a:latin typeface="Arial" pitchFamily="34" charset="0"/>
                <a:ea typeface="PMingLiU" charset="-120"/>
              </a:defRPr>
            </a:lvl2pPr>
            <a:lvl3pPr marL="1143000" indent="-228600" eaLnBrk="0" hangingPunct="0">
              <a:defRPr sz="1500" b="1">
                <a:solidFill>
                  <a:srgbClr val="000000"/>
                </a:solidFill>
                <a:latin typeface="Arial" pitchFamily="34" charset="0"/>
                <a:ea typeface="PMingLiU" charset="-120"/>
              </a:defRPr>
            </a:lvl3pPr>
            <a:lvl4pPr marL="1600200" indent="-228600" eaLnBrk="0" hangingPunct="0">
              <a:defRPr sz="1500" b="1">
                <a:solidFill>
                  <a:srgbClr val="000000"/>
                </a:solidFill>
                <a:latin typeface="Arial" pitchFamily="34" charset="0"/>
                <a:ea typeface="PMingLiU" charset="-120"/>
              </a:defRPr>
            </a:lvl4pPr>
            <a:lvl5pPr marL="2057400" indent="-228600" eaLnBrk="0" hangingPunct="0">
              <a:defRPr sz="1500" b="1">
                <a:solidFill>
                  <a:srgbClr val="000000"/>
                </a:solidFill>
                <a:latin typeface="Arial" pitchFamily="34" charset="0"/>
                <a:ea typeface="PMingLiU" charset="-120"/>
              </a:defRPr>
            </a:lvl5pPr>
            <a:lvl6pPr marL="2514600" indent="-228600" eaLnBrk="0" fontAlgn="base" hangingPunct="0">
              <a:spcBef>
                <a:spcPct val="0"/>
              </a:spcBef>
              <a:spcAft>
                <a:spcPct val="0"/>
              </a:spcAft>
              <a:defRPr sz="1500" b="1">
                <a:solidFill>
                  <a:srgbClr val="000000"/>
                </a:solidFill>
                <a:latin typeface="Arial" pitchFamily="34" charset="0"/>
                <a:ea typeface="PMingLiU" charset="-120"/>
              </a:defRPr>
            </a:lvl6pPr>
            <a:lvl7pPr marL="2971800" indent="-228600" eaLnBrk="0" fontAlgn="base" hangingPunct="0">
              <a:spcBef>
                <a:spcPct val="0"/>
              </a:spcBef>
              <a:spcAft>
                <a:spcPct val="0"/>
              </a:spcAft>
              <a:defRPr sz="1500" b="1">
                <a:solidFill>
                  <a:srgbClr val="000000"/>
                </a:solidFill>
                <a:latin typeface="Arial" pitchFamily="34" charset="0"/>
                <a:ea typeface="PMingLiU" charset="-120"/>
              </a:defRPr>
            </a:lvl7pPr>
            <a:lvl8pPr marL="3429000" indent="-228600" eaLnBrk="0" fontAlgn="base" hangingPunct="0">
              <a:spcBef>
                <a:spcPct val="0"/>
              </a:spcBef>
              <a:spcAft>
                <a:spcPct val="0"/>
              </a:spcAft>
              <a:defRPr sz="1500" b="1">
                <a:solidFill>
                  <a:srgbClr val="000000"/>
                </a:solidFill>
                <a:latin typeface="Arial" pitchFamily="34" charset="0"/>
                <a:ea typeface="PMingLiU" charset="-120"/>
              </a:defRPr>
            </a:lvl8pPr>
            <a:lvl9pPr marL="3886200" indent="-228600" eaLnBrk="0" fontAlgn="base" hangingPunct="0">
              <a:spcBef>
                <a:spcPct val="0"/>
              </a:spcBef>
              <a:spcAft>
                <a:spcPct val="0"/>
              </a:spcAft>
              <a:defRPr sz="1500" b="1">
                <a:solidFill>
                  <a:srgbClr val="000000"/>
                </a:solidFill>
                <a:latin typeface="Arial" pitchFamily="34" charset="0"/>
                <a:ea typeface="PMingLiU" charset="-120"/>
              </a:defRPr>
            </a:lvl9pPr>
          </a:lstStyle>
          <a:p>
            <a:pPr>
              <a:spcBef>
                <a:spcPct val="20000"/>
              </a:spcBef>
            </a:pPr>
            <a:endParaRPr lang="en-US" altLang="ja-JP" sz="1100" b="0" dirty="0">
              <a:solidFill>
                <a:schemeClr val="tx1"/>
              </a:solidFill>
              <a:latin typeface="游ゴシック" pitchFamily="50" charset="-128"/>
              <a:ea typeface="游ゴシック" pitchFamily="50" charset="-128"/>
            </a:endParaRPr>
          </a:p>
          <a:p>
            <a:pPr>
              <a:spcBef>
                <a:spcPct val="20000"/>
              </a:spcBef>
              <a:buFont typeface="Arial" pitchFamily="34" charset="0"/>
              <a:buNone/>
            </a:pPr>
            <a:r>
              <a:rPr lang="ja-JP" altLang="en-US" sz="1100" dirty="0" smtClean="0">
                <a:solidFill>
                  <a:schemeClr val="tx1"/>
                </a:solidFill>
                <a:latin typeface="游ゴシック" pitchFamily="50" charset="-128"/>
                <a:ea typeface="游ゴシック" pitchFamily="50" charset="-128"/>
              </a:rPr>
              <a:t>発売日</a:t>
            </a:r>
            <a:r>
              <a:rPr lang="ja-JP" altLang="en-US" sz="1100" b="0" dirty="0">
                <a:solidFill>
                  <a:schemeClr val="tx1"/>
                </a:solidFill>
                <a:latin typeface="游ゴシック" pitchFamily="50" charset="-128"/>
                <a:ea typeface="游ゴシック" pitchFamily="50" charset="-128"/>
              </a:rPr>
              <a:t>	</a:t>
            </a:r>
            <a:r>
              <a:rPr lang="en-US" altLang="ja-JP" sz="1100" b="0" dirty="0">
                <a:solidFill>
                  <a:schemeClr val="tx1"/>
                </a:solidFill>
                <a:latin typeface="游ゴシック" pitchFamily="50" charset="-128"/>
                <a:ea typeface="游ゴシック" pitchFamily="50" charset="-128"/>
              </a:rPr>
              <a:t>2018</a:t>
            </a:r>
            <a:r>
              <a:rPr lang="ja-JP" altLang="en-US" sz="1100" b="0" dirty="0" smtClean="0">
                <a:solidFill>
                  <a:schemeClr val="tx1"/>
                </a:solidFill>
                <a:latin typeface="游ゴシック" pitchFamily="50" charset="-128"/>
                <a:ea typeface="游ゴシック" pitchFamily="50" charset="-128"/>
              </a:rPr>
              <a:t>年</a:t>
            </a:r>
            <a:r>
              <a:rPr lang="en-US" altLang="ja-JP" sz="1100" b="0" dirty="0" smtClean="0">
                <a:solidFill>
                  <a:schemeClr val="tx1"/>
                </a:solidFill>
                <a:latin typeface="游ゴシック" pitchFamily="50" charset="-128"/>
                <a:ea typeface="游ゴシック" pitchFamily="50" charset="-128"/>
              </a:rPr>
              <a:t>9</a:t>
            </a:r>
            <a:r>
              <a:rPr lang="ja-JP" altLang="en-US" sz="1100" b="0" dirty="0" smtClean="0">
                <a:solidFill>
                  <a:schemeClr val="tx1"/>
                </a:solidFill>
                <a:latin typeface="游ゴシック" pitchFamily="50" charset="-128"/>
                <a:ea typeface="游ゴシック" pitchFamily="50" charset="-128"/>
              </a:rPr>
              <a:t>月</a:t>
            </a:r>
            <a:r>
              <a:rPr lang="en-US" altLang="ja-JP" sz="1100" b="0" dirty="0">
                <a:solidFill>
                  <a:schemeClr val="tx1"/>
                </a:solidFill>
                <a:latin typeface="游ゴシック" pitchFamily="50" charset="-128"/>
                <a:ea typeface="游ゴシック" pitchFamily="50" charset="-128"/>
              </a:rPr>
              <a:t>5</a:t>
            </a:r>
            <a:r>
              <a:rPr lang="ja-JP" altLang="en-US" sz="1100" b="0" dirty="0" smtClean="0">
                <a:solidFill>
                  <a:schemeClr val="tx1"/>
                </a:solidFill>
                <a:latin typeface="游ゴシック" pitchFamily="50" charset="-128"/>
                <a:ea typeface="游ゴシック" pitchFamily="50" charset="-128"/>
              </a:rPr>
              <a:t>日</a:t>
            </a:r>
            <a:r>
              <a:rPr lang="ja-JP" altLang="en-US" sz="1100" b="0" dirty="0">
                <a:solidFill>
                  <a:schemeClr val="tx1"/>
                </a:solidFill>
                <a:latin typeface="游ゴシック" pitchFamily="50" charset="-128"/>
                <a:ea typeface="游ゴシック" pitchFamily="50" charset="-128"/>
              </a:rPr>
              <a:t>（水）</a:t>
            </a:r>
            <a:endParaRPr lang="en-US" altLang="ja-JP" sz="1100" b="0" dirty="0">
              <a:solidFill>
                <a:schemeClr val="tx1"/>
              </a:solidFill>
              <a:latin typeface="游ゴシック" pitchFamily="50" charset="-128"/>
              <a:ea typeface="游ゴシック" pitchFamily="50" charset="-128"/>
            </a:endParaRPr>
          </a:p>
          <a:p>
            <a:pPr>
              <a:spcBef>
                <a:spcPct val="20000"/>
              </a:spcBef>
              <a:buFont typeface="Arial" pitchFamily="34" charset="0"/>
              <a:buNone/>
            </a:pPr>
            <a:r>
              <a:rPr lang="ja-JP" altLang="en-US" sz="1100" b="0" dirty="0">
                <a:solidFill>
                  <a:schemeClr val="tx1"/>
                </a:solidFill>
                <a:latin typeface="游ゴシック" pitchFamily="50" charset="-128"/>
                <a:ea typeface="游ゴシック" pitchFamily="50" charset="-128"/>
              </a:rPr>
              <a:t>	</a:t>
            </a:r>
          </a:p>
          <a:p>
            <a:pPr>
              <a:spcBef>
                <a:spcPct val="20000"/>
              </a:spcBef>
            </a:pPr>
            <a:r>
              <a:rPr lang="ja-JP" altLang="en-US" sz="1100" dirty="0">
                <a:solidFill>
                  <a:schemeClr val="tx1"/>
                </a:solidFill>
                <a:latin typeface="游ゴシック" pitchFamily="50" charset="-128"/>
                <a:ea typeface="游ゴシック" pitchFamily="50" charset="-128"/>
              </a:rPr>
              <a:t>商</a:t>
            </a:r>
            <a:r>
              <a:rPr lang="ja-JP" altLang="en-US" sz="1100" dirty="0" smtClean="0">
                <a:solidFill>
                  <a:schemeClr val="tx1"/>
                </a:solidFill>
                <a:latin typeface="游ゴシック" pitchFamily="50" charset="-128"/>
                <a:ea typeface="游ゴシック" pitchFamily="50" charset="-128"/>
              </a:rPr>
              <a:t>品名</a:t>
            </a:r>
            <a:r>
              <a:rPr lang="ja-JP" altLang="en-US" sz="1100" b="0" dirty="0">
                <a:solidFill>
                  <a:schemeClr val="tx1"/>
                </a:solidFill>
                <a:latin typeface="游ゴシック" pitchFamily="50" charset="-128"/>
                <a:ea typeface="游ゴシック" pitchFamily="50" charset="-128"/>
              </a:rPr>
              <a:t>	</a:t>
            </a:r>
            <a:r>
              <a:rPr lang="ja-JP" altLang="en-US" sz="1100" b="0" dirty="0" smtClean="0">
                <a:solidFill>
                  <a:schemeClr val="tx1"/>
                </a:solidFill>
                <a:latin typeface="游ゴシック" pitchFamily="50" charset="-128"/>
                <a:ea typeface="游ゴシック" pitchFamily="50" charset="-128"/>
              </a:rPr>
              <a:t>ボワ ダドリアン オードパルファム　</a:t>
            </a:r>
            <a:endParaRPr lang="en-US" altLang="ja-JP" sz="1100" b="0" dirty="0" smtClean="0">
              <a:solidFill>
                <a:schemeClr val="tx1"/>
              </a:solidFill>
              <a:latin typeface="游ゴシック" pitchFamily="50" charset="-128"/>
              <a:ea typeface="游ゴシック" pitchFamily="50" charset="-128"/>
            </a:endParaRPr>
          </a:p>
          <a:p>
            <a:pPr>
              <a:spcBef>
                <a:spcPct val="20000"/>
              </a:spcBef>
            </a:pPr>
            <a:endParaRPr lang="en-US" altLang="ja-JP" sz="1100" b="0" dirty="0">
              <a:solidFill>
                <a:schemeClr val="tx1"/>
              </a:solidFill>
              <a:latin typeface="游ゴシック" pitchFamily="50" charset="-128"/>
              <a:ea typeface="游ゴシック" pitchFamily="50" charset="-128"/>
            </a:endParaRPr>
          </a:p>
          <a:p>
            <a:pPr>
              <a:spcBef>
                <a:spcPct val="20000"/>
              </a:spcBef>
            </a:pPr>
            <a:r>
              <a:rPr lang="ja-JP" altLang="en-US" sz="1100" b="0" dirty="0" smtClean="0">
                <a:solidFill>
                  <a:schemeClr val="tx1"/>
                </a:solidFill>
                <a:latin typeface="游ゴシック" pitchFamily="50" charset="-128"/>
                <a:ea typeface="游ゴシック" pitchFamily="50" charset="-128"/>
              </a:rPr>
              <a:t>フェミニンボトル</a:t>
            </a:r>
            <a:r>
              <a:rPr lang="en-US" altLang="ja-JP" sz="1100" b="0" dirty="0" smtClean="0">
                <a:solidFill>
                  <a:schemeClr val="tx1"/>
                </a:solidFill>
                <a:latin typeface="游ゴシック" pitchFamily="50" charset="-128"/>
                <a:ea typeface="游ゴシック" pitchFamily="50" charset="-128"/>
              </a:rPr>
              <a:t>	50mL	20,088</a:t>
            </a:r>
            <a:r>
              <a:rPr lang="ja-JP" altLang="en-US" sz="1100" b="0" dirty="0" smtClean="0">
                <a:solidFill>
                  <a:schemeClr val="tx1"/>
                </a:solidFill>
                <a:latin typeface="游ゴシック" pitchFamily="50" charset="-128"/>
                <a:ea typeface="游ゴシック" pitchFamily="50" charset="-128"/>
              </a:rPr>
              <a:t>円 </a:t>
            </a:r>
            <a:r>
              <a:rPr lang="en-US" altLang="ja-JP" sz="1100" b="0" dirty="0" smtClean="0">
                <a:solidFill>
                  <a:schemeClr val="tx1"/>
                </a:solidFill>
                <a:latin typeface="游ゴシック" pitchFamily="50" charset="-128"/>
                <a:ea typeface="游ゴシック" pitchFamily="50" charset="-128"/>
              </a:rPr>
              <a:t>(</a:t>
            </a:r>
            <a:r>
              <a:rPr lang="ja-JP" altLang="en-US" sz="1100" b="0" dirty="0">
                <a:solidFill>
                  <a:schemeClr val="tx1"/>
                </a:solidFill>
                <a:latin typeface="游ゴシック" pitchFamily="50" charset="-128"/>
                <a:ea typeface="游ゴシック" pitchFamily="50" charset="-128"/>
              </a:rPr>
              <a:t>本体</a:t>
            </a:r>
            <a:r>
              <a:rPr lang="en-US" altLang="ja-JP" sz="1100" b="0" dirty="0" smtClean="0">
                <a:solidFill>
                  <a:schemeClr val="tx1"/>
                </a:solidFill>
                <a:latin typeface="游ゴシック" pitchFamily="50" charset="-128"/>
                <a:ea typeface="游ゴシック" pitchFamily="50" charset="-128"/>
              </a:rPr>
              <a:t>18,600</a:t>
            </a:r>
            <a:r>
              <a:rPr lang="ja-JP" altLang="en-US" sz="1100" b="0" dirty="0" smtClean="0">
                <a:solidFill>
                  <a:schemeClr val="tx1"/>
                </a:solidFill>
                <a:latin typeface="游ゴシック" pitchFamily="50" charset="-128"/>
                <a:ea typeface="游ゴシック" pitchFamily="50" charset="-128"/>
              </a:rPr>
              <a:t>円</a:t>
            </a:r>
            <a:r>
              <a:rPr lang="en-US" altLang="ja-JP" sz="1100" b="0" dirty="0" smtClean="0">
                <a:solidFill>
                  <a:schemeClr val="tx1"/>
                </a:solidFill>
                <a:latin typeface="游ゴシック" pitchFamily="50" charset="-128"/>
                <a:ea typeface="游ゴシック" pitchFamily="50" charset="-128"/>
              </a:rPr>
              <a:t>)</a:t>
            </a:r>
            <a:r>
              <a:rPr lang="en-US" altLang="ja-JP" sz="1100" b="0" dirty="0">
                <a:solidFill>
                  <a:schemeClr val="tx1"/>
                </a:solidFill>
                <a:latin typeface="游ゴシック" pitchFamily="50" charset="-128"/>
                <a:ea typeface="游ゴシック" pitchFamily="50" charset="-128"/>
              </a:rPr>
              <a:t>	</a:t>
            </a:r>
            <a:r>
              <a:rPr lang="en-US" altLang="ja-JP" sz="1100" b="0" dirty="0" smtClean="0">
                <a:solidFill>
                  <a:schemeClr val="tx1"/>
                </a:solidFill>
                <a:latin typeface="游ゴシック" pitchFamily="50" charset="-128"/>
                <a:ea typeface="游ゴシック" pitchFamily="50" charset="-128"/>
              </a:rPr>
              <a:t>220110720 (JAN 711367107201)</a:t>
            </a:r>
            <a:endParaRPr lang="en-US" altLang="ja-JP" sz="1100" b="0" dirty="0">
              <a:solidFill>
                <a:schemeClr val="tx1"/>
              </a:solidFill>
              <a:latin typeface="游ゴシック" pitchFamily="50" charset="-128"/>
              <a:ea typeface="游ゴシック" pitchFamily="50" charset="-128"/>
            </a:endParaRPr>
          </a:p>
          <a:p>
            <a:pPr>
              <a:spcBef>
                <a:spcPct val="20000"/>
              </a:spcBef>
            </a:pPr>
            <a:r>
              <a:rPr lang="en-US" altLang="ja-JP" sz="1100" b="0" dirty="0" smtClean="0">
                <a:solidFill>
                  <a:schemeClr val="tx1"/>
                </a:solidFill>
                <a:latin typeface="游ゴシック" pitchFamily="50" charset="-128"/>
                <a:ea typeface="游ゴシック" pitchFamily="50" charset="-128"/>
              </a:rPr>
              <a:t>		100</a:t>
            </a:r>
            <a:r>
              <a:rPr lang="ja-JP" altLang="en-US" sz="1100" b="0" dirty="0" smtClean="0">
                <a:solidFill>
                  <a:schemeClr val="tx1"/>
                </a:solidFill>
                <a:latin typeface="游ゴシック" pitchFamily="50" charset="-128"/>
                <a:ea typeface="游ゴシック" pitchFamily="50" charset="-128"/>
              </a:rPr>
              <a:t>ｍＬ</a:t>
            </a:r>
            <a:r>
              <a:rPr lang="en-US" altLang="ja-JP" sz="1100" b="0" dirty="0" smtClean="0">
                <a:solidFill>
                  <a:schemeClr val="tx1"/>
                </a:solidFill>
                <a:latin typeface="游ゴシック" pitchFamily="50" charset="-128"/>
                <a:ea typeface="游ゴシック" pitchFamily="50" charset="-128"/>
              </a:rPr>
              <a:t>	27,324</a:t>
            </a:r>
            <a:r>
              <a:rPr lang="ja-JP" altLang="en-US" sz="1100" b="0" dirty="0" smtClean="0">
                <a:solidFill>
                  <a:schemeClr val="tx1"/>
                </a:solidFill>
                <a:latin typeface="游ゴシック" pitchFamily="50" charset="-128"/>
                <a:ea typeface="游ゴシック" pitchFamily="50" charset="-128"/>
              </a:rPr>
              <a:t>円 </a:t>
            </a:r>
            <a:r>
              <a:rPr lang="en-US" altLang="ja-JP" sz="1100" b="0" dirty="0" smtClean="0">
                <a:solidFill>
                  <a:schemeClr val="tx1"/>
                </a:solidFill>
                <a:latin typeface="游ゴシック" pitchFamily="50" charset="-128"/>
                <a:ea typeface="游ゴシック" pitchFamily="50" charset="-128"/>
              </a:rPr>
              <a:t>(</a:t>
            </a:r>
            <a:r>
              <a:rPr lang="ja-JP" altLang="en-US" sz="1100" b="0" dirty="0" smtClean="0">
                <a:solidFill>
                  <a:schemeClr val="tx1"/>
                </a:solidFill>
                <a:latin typeface="游ゴシック" pitchFamily="50" charset="-128"/>
                <a:ea typeface="游ゴシック" pitchFamily="50" charset="-128"/>
              </a:rPr>
              <a:t>本体</a:t>
            </a:r>
            <a:r>
              <a:rPr lang="en-US" altLang="ja-JP" sz="1100" b="0" dirty="0" smtClean="0">
                <a:solidFill>
                  <a:schemeClr val="tx1"/>
                </a:solidFill>
                <a:latin typeface="游ゴシック" pitchFamily="50" charset="-128"/>
                <a:ea typeface="游ゴシック" pitchFamily="50" charset="-128"/>
              </a:rPr>
              <a:t>25,300</a:t>
            </a:r>
            <a:r>
              <a:rPr lang="ja-JP" altLang="en-US" sz="1100" b="0" dirty="0" smtClean="0">
                <a:solidFill>
                  <a:schemeClr val="tx1"/>
                </a:solidFill>
                <a:latin typeface="游ゴシック" pitchFamily="50" charset="-128"/>
                <a:ea typeface="游ゴシック" pitchFamily="50" charset="-128"/>
              </a:rPr>
              <a:t>円</a:t>
            </a:r>
            <a:r>
              <a:rPr lang="en-US" altLang="ja-JP" sz="1100" b="0" dirty="0" smtClean="0">
                <a:solidFill>
                  <a:schemeClr val="tx1"/>
                </a:solidFill>
                <a:latin typeface="游ゴシック" pitchFamily="50" charset="-128"/>
                <a:ea typeface="游ゴシック" pitchFamily="50" charset="-128"/>
              </a:rPr>
              <a:t>)	220110721 (JAN 711367107218)</a:t>
            </a:r>
          </a:p>
          <a:p>
            <a:pPr>
              <a:spcBef>
                <a:spcPct val="20000"/>
              </a:spcBef>
            </a:pPr>
            <a:r>
              <a:rPr lang="en-US" altLang="ja-JP" sz="1100" b="0" dirty="0" smtClean="0">
                <a:solidFill>
                  <a:schemeClr val="tx1"/>
                </a:solidFill>
                <a:latin typeface="游ゴシック" pitchFamily="50" charset="-128"/>
                <a:ea typeface="游ゴシック" pitchFamily="50" charset="-128"/>
              </a:rPr>
              <a:t>		</a:t>
            </a:r>
            <a:r>
              <a:rPr lang="ja-JP" altLang="en-US" sz="1100" b="0" dirty="0" smtClean="0">
                <a:solidFill>
                  <a:schemeClr val="tx1"/>
                </a:solidFill>
                <a:latin typeface="游ゴシック" pitchFamily="50" charset="-128"/>
                <a:ea typeface="游ゴシック" pitchFamily="50" charset="-128"/>
              </a:rPr>
              <a:t>テスター</a:t>
            </a:r>
            <a:r>
              <a:rPr lang="en-US" altLang="ja-JP" sz="1100" b="0" dirty="0" smtClean="0">
                <a:solidFill>
                  <a:schemeClr val="tx1"/>
                </a:solidFill>
                <a:latin typeface="游ゴシック" pitchFamily="50" charset="-128"/>
                <a:ea typeface="游ゴシック" pitchFamily="50" charset="-128"/>
              </a:rPr>
              <a:t>	PMT.220117406</a:t>
            </a:r>
            <a:endParaRPr lang="en-US" altLang="ja-JP" sz="1100" b="0" dirty="0">
              <a:solidFill>
                <a:schemeClr val="tx1"/>
              </a:solidFill>
              <a:latin typeface="游ゴシック" pitchFamily="50" charset="-128"/>
              <a:ea typeface="游ゴシック" pitchFamily="50" charset="-128"/>
            </a:endParaRPr>
          </a:p>
          <a:p>
            <a:pPr>
              <a:spcBef>
                <a:spcPct val="20000"/>
              </a:spcBef>
            </a:pPr>
            <a:endParaRPr lang="en-US" altLang="ja-JP" sz="1100" b="0" dirty="0" smtClean="0">
              <a:solidFill>
                <a:schemeClr val="tx1"/>
              </a:solidFill>
              <a:latin typeface="游ゴシック" pitchFamily="50" charset="-128"/>
              <a:ea typeface="游ゴシック" pitchFamily="50" charset="-128"/>
            </a:endParaRPr>
          </a:p>
          <a:p>
            <a:pPr>
              <a:spcBef>
                <a:spcPct val="20000"/>
              </a:spcBef>
            </a:pPr>
            <a:r>
              <a:rPr lang="ja-JP" altLang="en-US" sz="1100" b="0" dirty="0" smtClean="0">
                <a:solidFill>
                  <a:schemeClr val="tx1"/>
                </a:solidFill>
                <a:latin typeface="游ゴシック" pitchFamily="50" charset="-128"/>
                <a:ea typeface="游ゴシック" pitchFamily="50" charset="-128"/>
              </a:rPr>
              <a:t>ミックスボトル</a:t>
            </a:r>
            <a:r>
              <a:rPr lang="en-US" altLang="ja-JP" sz="1100" b="0" dirty="0">
                <a:solidFill>
                  <a:schemeClr val="tx1"/>
                </a:solidFill>
                <a:latin typeface="游ゴシック" pitchFamily="50" charset="-128"/>
                <a:ea typeface="游ゴシック" pitchFamily="50" charset="-128"/>
              </a:rPr>
              <a:t>	</a:t>
            </a:r>
            <a:r>
              <a:rPr lang="en-US" altLang="ja-JP" sz="1100" b="0" dirty="0" smtClean="0">
                <a:solidFill>
                  <a:schemeClr val="tx1"/>
                </a:solidFill>
                <a:latin typeface="游ゴシック" pitchFamily="50" charset="-128"/>
                <a:ea typeface="游ゴシック" pitchFamily="50" charset="-128"/>
              </a:rPr>
              <a:t>50mL</a:t>
            </a:r>
            <a:r>
              <a:rPr lang="en-US" altLang="ja-JP" sz="1100" b="0" dirty="0">
                <a:solidFill>
                  <a:schemeClr val="tx1"/>
                </a:solidFill>
                <a:latin typeface="游ゴシック" pitchFamily="50" charset="-128"/>
                <a:ea typeface="游ゴシック" pitchFamily="50" charset="-128"/>
              </a:rPr>
              <a:t>	20,088</a:t>
            </a:r>
            <a:r>
              <a:rPr lang="ja-JP" altLang="en-US" sz="1100" b="0" dirty="0" smtClean="0">
                <a:solidFill>
                  <a:schemeClr val="tx1"/>
                </a:solidFill>
                <a:latin typeface="游ゴシック" pitchFamily="50" charset="-128"/>
                <a:ea typeface="游ゴシック" pitchFamily="50" charset="-128"/>
              </a:rPr>
              <a:t>円 </a:t>
            </a:r>
            <a:r>
              <a:rPr lang="en-US" altLang="ja-JP" sz="1100" b="0" dirty="0" smtClean="0">
                <a:solidFill>
                  <a:schemeClr val="tx1"/>
                </a:solidFill>
                <a:latin typeface="游ゴシック" pitchFamily="50" charset="-128"/>
                <a:ea typeface="游ゴシック" pitchFamily="50" charset="-128"/>
              </a:rPr>
              <a:t>(</a:t>
            </a:r>
            <a:r>
              <a:rPr lang="ja-JP" altLang="en-US" sz="1100" b="0" dirty="0">
                <a:solidFill>
                  <a:schemeClr val="tx1"/>
                </a:solidFill>
                <a:latin typeface="游ゴシック" pitchFamily="50" charset="-128"/>
                <a:ea typeface="游ゴシック" pitchFamily="50" charset="-128"/>
              </a:rPr>
              <a:t>本体</a:t>
            </a:r>
            <a:r>
              <a:rPr lang="en-US" altLang="ja-JP" sz="1100" b="0" dirty="0">
                <a:solidFill>
                  <a:schemeClr val="tx1"/>
                </a:solidFill>
                <a:latin typeface="游ゴシック" pitchFamily="50" charset="-128"/>
                <a:ea typeface="游ゴシック" pitchFamily="50" charset="-128"/>
              </a:rPr>
              <a:t>18,600</a:t>
            </a:r>
            <a:r>
              <a:rPr lang="ja-JP" altLang="en-US" sz="1100" b="0" dirty="0">
                <a:solidFill>
                  <a:schemeClr val="tx1"/>
                </a:solidFill>
                <a:latin typeface="游ゴシック" pitchFamily="50" charset="-128"/>
                <a:ea typeface="游ゴシック" pitchFamily="50" charset="-128"/>
              </a:rPr>
              <a:t>円</a:t>
            </a:r>
            <a:r>
              <a:rPr lang="en-US" altLang="ja-JP" sz="1100" b="0" dirty="0" smtClean="0">
                <a:solidFill>
                  <a:schemeClr val="tx1"/>
                </a:solidFill>
                <a:latin typeface="游ゴシック" pitchFamily="50" charset="-128"/>
                <a:ea typeface="游ゴシック" pitchFamily="50" charset="-128"/>
              </a:rPr>
              <a:t>) 	220110722</a:t>
            </a:r>
            <a:r>
              <a:rPr lang="en-US" altLang="ja-JP" sz="1100" b="0" dirty="0">
                <a:solidFill>
                  <a:schemeClr val="tx1"/>
                </a:solidFill>
                <a:latin typeface="游ゴシック" pitchFamily="50" charset="-128"/>
                <a:ea typeface="游ゴシック" pitchFamily="50" charset="-128"/>
              </a:rPr>
              <a:t> </a:t>
            </a:r>
            <a:r>
              <a:rPr lang="en-US" altLang="ja-JP" sz="1100" b="0" dirty="0" smtClean="0">
                <a:solidFill>
                  <a:schemeClr val="tx1"/>
                </a:solidFill>
                <a:latin typeface="游ゴシック" pitchFamily="50" charset="-128"/>
                <a:ea typeface="游ゴシック" pitchFamily="50" charset="-128"/>
              </a:rPr>
              <a:t>(JAN 711367107225)</a:t>
            </a:r>
            <a:endParaRPr lang="en-US" altLang="ja-JP" sz="1100" b="0" dirty="0">
              <a:solidFill>
                <a:schemeClr val="tx1"/>
              </a:solidFill>
              <a:latin typeface="游ゴシック" pitchFamily="50" charset="-128"/>
              <a:ea typeface="游ゴシック" pitchFamily="50" charset="-128"/>
            </a:endParaRPr>
          </a:p>
          <a:p>
            <a:pPr>
              <a:spcBef>
                <a:spcPct val="20000"/>
              </a:spcBef>
            </a:pPr>
            <a:r>
              <a:rPr lang="en-US" altLang="ja-JP" sz="1100" b="0" dirty="0">
                <a:solidFill>
                  <a:schemeClr val="tx1"/>
                </a:solidFill>
                <a:latin typeface="游ゴシック" pitchFamily="50" charset="-128"/>
                <a:ea typeface="游ゴシック" pitchFamily="50" charset="-128"/>
              </a:rPr>
              <a:t>		</a:t>
            </a:r>
            <a:r>
              <a:rPr lang="en-US" altLang="ja-JP" sz="1100" b="0" dirty="0" smtClean="0">
                <a:solidFill>
                  <a:schemeClr val="tx1"/>
                </a:solidFill>
                <a:latin typeface="游ゴシック" pitchFamily="50" charset="-128"/>
                <a:ea typeface="游ゴシック" pitchFamily="50" charset="-128"/>
              </a:rPr>
              <a:t>100</a:t>
            </a:r>
            <a:r>
              <a:rPr lang="ja-JP" altLang="en-US" sz="1100" b="0" dirty="0">
                <a:solidFill>
                  <a:schemeClr val="tx1"/>
                </a:solidFill>
                <a:latin typeface="游ゴシック" pitchFamily="50" charset="-128"/>
                <a:ea typeface="游ゴシック" pitchFamily="50" charset="-128"/>
              </a:rPr>
              <a:t>ｍＬ</a:t>
            </a:r>
            <a:r>
              <a:rPr lang="en-US" altLang="ja-JP" sz="1100" b="0" dirty="0">
                <a:solidFill>
                  <a:schemeClr val="tx1"/>
                </a:solidFill>
                <a:latin typeface="游ゴシック" pitchFamily="50" charset="-128"/>
                <a:ea typeface="游ゴシック" pitchFamily="50" charset="-128"/>
              </a:rPr>
              <a:t>	27,324</a:t>
            </a:r>
            <a:r>
              <a:rPr lang="ja-JP" altLang="en-US" sz="1100" b="0" dirty="0" smtClean="0">
                <a:solidFill>
                  <a:schemeClr val="tx1"/>
                </a:solidFill>
                <a:latin typeface="游ゴシック" pitchFamily="50" charset="-128"/>
                <a:ea typeface="游ゴシック" pitchFamily="50" charset="-128"/>
              </a:rPr>
              <a:t>円 </a:t>
            </a:r>
            <a:r>
              <a:rPr lang="en-US" altLang="ja-JP" sz="1100" b="0" dirty="0" smtClean="0">
                <a:solidFill>
                  <a:schemeClr val="tx1"/>
                </a:solidFill>
                <a:latin typeface="游ゴシック" pitchFamily="50" charset="-128"/>
                <a:ea typeface="游ゴシック" pitchFamily="50" charset="-128"/>
              </a:rPr>
              <a:t>(</a:t>
            </a:r>
            <a:r>
              <a:rPr lang="ja-JP" altLang="en-US" sz="1100" b="0" dirty="0">
                <a:solidFill>
                  <a:schemeClr val="tx1"/>
                </a:solidFill>
                <a:latin typeface="游ゴシック" pitchFamily="50" charset="-128"/>
                <a:ea typeface="游ゴシック" pitchFamily="50" charset="-128"/>
              </a:rPr>
              <a:t>本体</a:t>
            </a:r>
            <a:r>
              <a:rPr lang="en-US" altLang="ja-JP" sz="1100" b="0" dirty="0">
                <a:solidFill>
                  <a:schemeClr val="tx1"/>
                </a:solidFill>
                <a:latin typeface="游ゴシック" pitchFamily="50" charset="-128"/>
                <a:ea typeface="游ゴシック" pitchFamily="50" charset="-128"/>
              </a:rPr>
              <a:t>25,300</a:t>
            </a:r>
            <a:r>
              <a:rPr lang="ja-JP" altLang="en-US" sz="1100" b="0" dirty="0" smtClean="0">
                <a:solidFill>
                  <a:schemeClr val="tx1"/>
                </a:solidFill>
                <a:latin typeface="游ゴシック" pitchFamily="50" charset="-128"/>
                <a:ea typeface="游ゴシック" pitchFamily="50" charset="-128"/>
              </a:rPr>
              <a:t>円</a:t>
            </a:r>
            <a:r>
              <a:rPr lang="en-US" altLang="ja-JP" sz="1100" b="0" dirty="0" smtClean="0">
                <a:solidFill>
                  <a:schemeClr val="tx1"/>
                </a:solidFill>
                <a:latin typeface="游ゴシック" pitchFamily="50" charset="-128"/>
                <a:ea typeface="游ゴシック" pitchFamily="50" charset="-128"/>
              </a:rPr>
              <a:t>)	220110723 (JAN 711367117231)</a:t>
            </a:r>
          </a:p>
          <a:p>
            <a:pPr>
              <a:spcBef>
                <a:spcPct val="20000"/>
              </a:spcBef>
              <a:buFont typeface="Arial" pitchFamily="34" charset="0"/>
              <a:buNone/>
            </a:pPr>
            <a:r>
              <a:rPr lang="en-US" altLang="ja-JP" sz="1100" b="0" dirty="0">
                <a:solidFill>
                  <a:schemeClr val="tx1"/>
                </a:solidFill>
                <a:latin typeface="游ゴシック" pitchFamily="50" charset="-128"/>
                <a:ea typeface="游ゴシック" pitchFamily="50" charset="-128"/>
              </a:rPr>
              <a:t>	</a:t>
            </a:r>
            <a:r>
              <a:rPr lang="en-US" altLang="ja-JP" sz="1100" b="0" dirty="0" smtClean="0">
                <a:solidFill>
                  <a:schemeClr val="tx1"/>
                </a:solidFill>
                <a:latin typeface="游ゴシック" pitchFamily="50" charset="-128"/>
                <a:ea typeface="游ゴシック" pitchFamily="50" charset="-128"/>
              </a:rPr>
              <a:t>	</a:t>
            </a:r>
            <a:r>
              <a:rPr lang="ja-JP" altLang="en-US" sz="1100" b="0" dirty="0" smtClean="0">
                <a:solidFill>
                  <a:schemeClr val="tx1"/>
                </a:solidFill>
                <a:latin typeface="游ゴシック" pitchFamily="50" charset="-128"/>
                <a:ea typeface="游ゴシック" pitchFamily="50" charset="-128"/>
              </a:rPr>
              <a:t>テスター</a:t>
            </a:r>
            <a:r>
              <a:rPr lang="en-US" altLang="ja-JP" sz="1100" b="0" dirty="0" smtClean="0">
                <a:solidFill>
                  <a:schemeClr val="tx1"/>
                </a:solidFill>
                <a:latin typeface="游ゴシック" pitchFamily="50" charset="-128"/>
                <a:ea typeface="游ゴシック" pitchFamily="50" charset="-128"/>
              </a:rPr>
              <a:t>	PMT.220117407</a:t>
            </a:r>
          </a:p>
          <a:p>
            <a:pPr>
              <a:spcBef>
                <a:spcPct val="20000"/>
              </a:spcBef>
              <a:buFont typeface="Arial" pitchFamily="34" charset="0"/>
              <a:buNone/>
            </a:pPr>
            <a:endParaRPr lang="en-US" altLang="ja-JP" sz="1100" b="0" dirty="0" smtClean="0">
              <a:solidFill>
                <a:schemeClr val="tx1"/>
              </a:solidFill>
              <a:latin typeface="游ゴシック" pitchFamily="50" charset="-128"/>
              <a:ea typeface="游ゴシック" pitchFamily="50" charset="-128"/>
            </a:endParaRPr>
          </a:p>
          <a:p>
            <a:pPr>
              <a:spcBef>
                <a:spcPct val="20000"/>
              </a:spcBef>
              <a:buFont typeface="Arial" pitchFamily="34" charset="0"/>
              <a:buNone/>
            </a:pPr>
            <a:r>
              <a:rPr lang="ja-JP" altLang="en-US" sz="1100" dirty="0" smtClean="0">
                <a:solidFill>
                  <a:schemeClr val="tx1"/>
                </a:solidFill>
                <a:latin typeface="游ゴシック" pitchFamily="50" charset="-128"/>
                <a:ea typeface="游ゴシック" pitchFamily="50" charset="-128"/>
              </a:rPr>
              <a:t>サンプル</a:t>
            </a:r>
            <a:r>
              <a:rPr lang="en-US" altLang="ja-JP" sz="1100" b="0" dirty="0" smtClean="0">
                <a:solidFill>
                  <a:schemeClr val="tx1"/>
                </a:solidFill>
                <a:latin typeface="游ゴシック" pitchFamily="50" charset="-128"/>
                <a:ea typeface="游ゴシック" pitchFamily="50" charset="-128"/>
              </a:rPr>
              <a:t>		PMS.220117460</a:t>
            </a:r>
            <a:endParaRPr lang="en-US" altLang="ja-JP" sz="1100" b="0" dirty="0">
              <a:solidFill>
                <a:schemeClr val="tx1"/>
              </a:solidFill>
              <a:latin typeface="游ゴシック" pitchFamily="50" charset="-128"/>
              <a:ea typeface="游ゴシック" pitchFamily="50" charset="-128"/>
            </a:endParaRPr>
          </a:p>
          <a:p>
            <a:pPr>
              <a:spcBef>
                <a:spcPct val="20000"/>
              </a:spcBef>
              <a:buFont typeface="Arial" pitchFamily="34" charset="0"/>
              <a:buNone/>
            </a:pPr>
            <a:endParaRPr lang="en-US" altLang="ja-JP" sz="1100" b="0" dirty="0">
              <a:solidFill>
                <a:schemeClr val="tx1"/>
              </a:solidFill>
              <a:latin typeface="游ゴシック" pitchFamily="50" charset="-128"/>
              <a:ea typeface="游ゴシック" pitchFamily="50" charset="-128"/>
            </a:endParaRPr>
          </a:p>
          <a:p>
            <a:pPr>
              <a:spcBef>
                <a:spcPct val="20000"/>
              </a:spcBef>
              <a:buFont typeface="Arial" pitchFamily="34" charset="0"/>
              <a:buNone/>
            </a:pPr>
            <a:r>
              <a:rPr lang="ja-JP" altLang="en-US" sz="1100" dirty="0" smtClean="0">
                <a:solidFill>
                  <a:schemeClr val="tx1"/>
                </a:solidFill>
                <a:latin typeface="游ゴシック" pitchFamily="50" charset="-128"/>
                <a:ea typeface="游ゴシック" pitchFamily="50" charset="-128"/>
              </a:rPr>
              <a:t>主</a:t>
            </a:r>
            <a:r>
              <a:rPr lang="ja-JP" altLang="en-US" sz="1100" dirty="0">
                <a:solidFill>
                  <a:schemeClr val="tx1"/>
                </a:solidFill>
                <a:latin typeface="游ゴシック" pitchFamily="50" charset="-128"/>
                <a:ea typeface="游ゴシック" pitchFamily="50" charset="-128"/>
              </a:rPr>
              <a:t>な</a:t>
            </a:r>
            <a:r>
              <a:rPr lang="ja-JP" altLang="en-US" sz="1100" dirty="0" smtClean="0">
                <a:solidFill>
                  <a:schemeClr val="tx1"/>
                </a:solidFill>
                <a:latin typeface="游ゴシック" pitchFamily="50" charset="-128"/>
                <a:ea typeface="游ゴシック" pitchFamily="50" charset="-128"/>
              </a:rPr>
              <a:t>香料</a:t>
            </a:r>
            <a:r>
              <a:rPr lang="en-US" altLang="ja-JP" sz="1100" b="0" dirty="0">
                <a:solidFill>
                  <a:schemeClr val="tx1"/>
                </a:solidFill>
                <a:latin typeface="游ゴシック" pitchFamily="50" charset="-128"/>
                <a:ea typeface="游ゴシック" pitchFamily="50" charset="-128"/>
              </a:rPr>
              <a:t>	</a:t>
            </a:r>
            <a:r>
              <a:rPr lang="en-US" altLang="ja-JP" sz="1100" b="0" dirty="0" smtClean="0">
                <a:solidFill>
                  <a:schemeClr val="tx1"/>
                </a:solidFill>
                <a:latin typeface="游ゴシック" pitchFamily="50" charset="-128"/>
                <a:ea typeface="游ゴシック" pitchFamily="50" charset="-128"/>
              </a:rPr>
              <a:t>	</a:t>
            </a:r>
            <a:r>
              <a:rPr lang="ja-JP" altLang="en-US" sz="1100" b="0" dirty="0" smtClean="0">
                <a:solidFill>
                  <a:schemeClr val="tx1"/>
                </a:solidFill>
                <a:latin typeface="游ゴシック" pitchFamily="50" charset="-128"/>
                <a:ea typeface="游ゴシック" pitchFamily="50" charset="-128"/>
              </a:rPr>
              <a:t>サイプレス、レモンツリー、シベリアンパイン</a:t>
            </a:r>
            <a:endParaRPr lang="en-US" altLang="ja-JP" sz="1100" b="0" dirty="0" smtClean="0">
              <a:solidFill>
                <a:schemeClr val="tx1"/>
              </a:solidFill>
              <a:latin typeface="游ゴシック" pitchFamily="50" charset="-128"/>
              <a:ea typeface="游ゴシック" pitchFamily="50" charset="-128"/>
            </a:endParaRPr>
          </a:p>
          <a:p>
            <a:pPr>
              <a:spcBef>
                <a:spcPct val="20000"/>
              </a:spcBef>
              <a:buFont typeface="Arial" pitchFamily="34" charset="0"/>
              <a:buNone/>
            </a:pPr>
            <a:endParaRPr lang="en-US" altLang="ja-JP" sz="1100" b="0" dirty="0" smtClean="0">
              <a:solidFill>
                <a:schemeClr val="tx1"/>
              </a:solidFill>
              <a:latin typeface="游ゴシック" pitchFamily="50" charset="-128"/>
              <a:ea typeface="游ゴシック" pitchFamily="50" charset="-128"/>
            </a:endParaRPr>
          </a:p>
          <a:p>
            <a:pPr>
              <a:spcBef>
                <a:spcPct val="20000"/>
              </a:spcBef>
            </a:pPr>
            <a:r>
              <a:rPr lang="ja-JP" altLang="en-US" sz="1100" dirty="0" smtClean="0">
                <a:solidFill>
                  <a:schemeClr val="tx1"/>
                </a:solidFill>
                <a:latin typeface="游ゴシック" pitchFamily="50" charset="-128"/>
                <a:ea typeface="游ゴシック" pitchFamily="50" charset="-128"/>
              </a:rPr>
              <a:t>ターゲット</a:t>
            </a:r>
            <a:r>
              <a:rPr lang="en-US" altLang="ja-JP" sz="1100" dirty="0" smtClean="0">
                <a:solidFill>
                  <a:schemeClr val="tx1"/>
                </a:solidFill>
                <a:latin typeface="游ゴシック" pitchFamily="50" charset="-128"/>
                <a:ea typeface="游ゴシック" pitchFamily="50" charset="-128"/>
              </a:rPr>
              <a:t>		</a:t>
            </a:r>
            <a:r>
              <a:rPr lang="en-US" altLang="ja-JP" sz="1100" b="0" dirty="0" smtClean="0">
                <a:solidFill>
                  <a:schemeClr val="tx1"/>
                </a:solidFill>
                <a:latin typeface="游ゴシック" pitchFamily="50" charset="-128"/>
                <a:ea typeface="游ゴシック" pitchFamily="50" charset="-128"/>
              </a:rPr>
              <a:t>25</a:t>
            </a:r>
            <a:r>
              <a:rPr lang="ja-JP" altLang="en-US" sz="1100" b="0" dirty="0" smtClean="0">
                <a:solidFill>
                  <a:schemeClr val="tx1"/>
                </a:solidFill>
                <a:latin typeface="游ゴシック" pitchFamily="50" charset="-128"/>
                <a:ea typeface="游ゴシック" pitchFamily="50" charset="-128"/>
              </a:rPr>
              <a:t>歳～</a:t>
            </a:r>
            <a:r>
              <a:rPr lang="en-US" altLang="ja-JP" sz="1100" b="0" dirty="0" smtClean="0">
                <a:solidFill>
                  <a:schemeClr val="tx1"/>
                </a:solidFill>
                <a:latin typeface="游ゴシック" pitchFamily="50" charset="-128"/>
                <a:ea typeface="游ゴシック" pitchFamily="50" charset="-128"/>
              </a:rPr>
              <a:t>40</a:t>
            </a:r>
            <a:r>
              <a:rPr lang="ja-JP" altLang="en-US" sz="1100" b="0" dirty="0" smtClean="0">
                <a:solidFill>
                  <a:schemeClr val="tx1"/>
                </a:solidFill>
                <a:latin typeface="游ゴシック" pitchFamily="50" charset="-128"/>
                <a:ea typeface="游ゴシック" pitchFamily="50" charset="-128"/>
              </a:rPr>
              <a:t>歳の新客・顧客</a:t>
            </a:r>
            <a:endParaRPr lang="en-US" altLang="ja-JP" sz="1100" b="0" dirty="0" smtClean="0">
              <a:solidFill>
                <a:schemeClr val="tx1"/>
              </a:solidFill>
              <a:latin typeface="游ゴシック" pitchFamily="50" charset="-128"/>
              <a:ea typeface="游ゴシック" pitchFamily="50" charset="-128"/>
            </a:endParaRPr>
          </a:p>
          <a:p>
            <a:pPr>
              <a:spcBef>
                <a:spcPct val="20000"/>
              </a:spcBef>
            </a:pPr>
            <a:r>
              <a:rPr lang="en-US" altLang="ja-JP" sz="1100" b="0" dirty="0">
                <a:solidFill>
                  <a:schemeClr val="tx1"/>
                </a:solidFill>
                <a:latin typeface="游ゴシック" pitchFamily="50" charset="-128"/>
                <a:ea typeface="游ゴシック" pitchFamily="50" charset="-128"/>
              </a:rPr>
              <a:t>	</a:t>
            </a:r>
            <a:r>
              <a:rPr lang="en-US" altLang="ja-JP" sz="1100" b="0" dirty="0" smtClean="0">
                <a:solidFill>
                  <a:schemeClr val="tx1"/>
                </a:solidFill>
                <a:latin typeface="游ゴシック" pitchFamily="50" charset="-128"/>
                <a:ea typeface="游ゴシック" pitchFamily="50" charset="-128"/>
              </a:rPr>
              <a:t>	</a:t>
            </a:r>
            <a:r>
              <a:rPr lang="ja-JP" altLang="en-US" sz="1100" b="0" dirty="0" smtClean="0">
                <a:solidFill>
                  <a:schemeClr val="tx1"/>
                </a:solidFill>
                <a:latin typeface="游ゴシック" pitchFamily="50" charset="-128"/>
                <a:ea typeface="游ゴシック" pitchFamily="50" charset="-128"/>
              </a:rPr>
              <a:t>爽やかな香りをお好みの方</a:t>
            </a:r>
            <a:endParaRPr lang="en-US" altLang="ja-JP" sz="1100" b="0" dirty="0" smtClean="0">
              <a:solidFill>
                <a:schemeClr val="tx1"/>
              </a:solidFill>
              <a:latin typeface="游ゴシック" pitchFamily="50" charset="-128"/>
              <a:ea typeface="游ゴシック" pitchFamily="50" charset="-128"/>
            </a:endParaRPr>
          </a:p>
          <a:p>
            <a:pPr>
              <a:spcBef>
                <a:spcPct val="20000"/>
              </a:spcBef>
            </a:pPr>
            <a:r>
              <a:rPr lang="en-US" altLang="ja-JP" sz="1100" b="0" dirty="0" smtClean="0">
                <a:solidFill>
                  <a:schemeClr val="tx1"/>
                </a:solidFill>
                <a:latin typeface="游ゴシック" pitchFamily="50" charset="-128"/>
                <a:ea typeface="游ゴシック" pitchFamily="50" charset="-128"/>
              </a:rPr>
              <a:t>		</a:t>
            </a:r>
            <a:endParaRPr lang="en-US" altLang="ja-JP" sz="1100" b="0" dirty="0">
              <a:solidFill>
                <a:schemeClr val="tx1"/>
              </a:solidFill>
              <a:latin typeface="游ゴシック" pitchFamily="50" charset="-128"/>
              <a:ea typeface="游ゴシック" pitchFamily="50" charset="-128"/>
            </a:endParaRPr>
          </a:p>
        </p:txBody>
      </p:sp>
    </p:spTree>
    <p:extLst>
      <p:ext uri="{BB962C8B-B14F-4D97-AF65-F5344CB8AC3E}">
        <p14:creationId xmlns:p14="http://schemas.microsoft.com/office/powerpoint/2010/main" val="94543268"/>
      </p:ext>
    </p:extLst>
  </p:cSld>
  <p:clrMapOvr>
    <a:masterClrMapping/>
  </p:clrMapOvr>
  <p:transition spd="slow"/>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10;&lt;root&gt;&lt;version val=&quot;17286&quot;/&gt;&lt;partner val=&quot;530&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eweekdayFirstOfWeek val=&quot;1&quot;/&gt;&lt;m_mruColor&gt;&lt;m_vecMRU length=&quot;0&quot;/&gt;&lt;/m_mruColor&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CDefaultPrec&gt;&lt;CDefaultPrec id=&quot;3&quot;&gt;&lt;m_precDefault/&gt;&lt;/CDefaultPrec&gt;&lt;CDefaultPrec id=&quot;2&quot;&gt;&lt;m_precDefault&gt;&lt;m_chDecimalSymbol&gt;.&lt;/m_chDecimalSymbol&gt;&lt;m_nGroupingDigits val=&quot;3&quot;/&gt;&lt;m_chGroupingSymbol&gt;,&lt;/m_chGroupingSymbol&gt;&lt;/m_precDefault&gt;&lt;/CDefaultPrec&gt;&lt;/root&gt;"/>
  <p:tag name="THINKCELLUNDODONOTDELETE" val="178"/>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L7odqiHLyk.m.W49VjZe1g"/>
</p:tagLst>
</file>

<file path=ppt/theme/theme1.xml><?xml version="1.0" encoding="utf-8"?>
<a:theme xmlns:a="http://schemas.openxmlformats.org/drawingml/2006/main" name="Title page and Basic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ver pag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000" spc="600" dirty="0" smtClean="0">
            <a:latin typeface="游ゴシック" panose="020B0400000000000000" pitchFamily="50" charset="-128"/>
            <a:ea typeface="游ゴシック" panose="020B0400000000000000" pitchFamily="50" charset="-128"/>
            <a:sym typeface="Wingdings" panose="05000000000000000000" pitchFamily="2" charset="2"/>
          </a:defRPr>
        </a:defPPr>
      </a:lstStyle>
    </a:tx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BEB49B"/>
      </a:lt2>
      <a:accent1>
        <a:srgbClr val="FF9B00"/>
      </a:accent1>
      <a:accent2>
        <a:srgbClr val="9BCD00"/>
      </a:accent2>
      <a:accent3>
        <a:srgbClr val="FFFFFF"/>
      </a:accent3>
      <a:accent4>
        <a:srgbClr val="000000"/>
      </a:accent4>
      <a:accent5>
        <a:srgbClr val="FFCBAA"/>
      </a:accent5>
      <a:accent6>
        <a:srgbClr val="8CBA00"/>
      </a:accent6>
      <a:hlink>
        <a:srgbClr val="696969"/>
      </a:hlink>
      <a:folHlink>
        <a:srgbClr val="7873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BEB49B"/>
      </a:lt2>
      <a:accent1>
        <a:srgbClr val="FF9B00"/>
      </a:accent1>
      <a:accent2>
        <a:srgbClr val="9BCD00"/>
      </a:accent2>
      <a:accent3>
        <a:srgbClr val="FFFFFF"/>
      </a:accent3>
      <a:accent4>
        <a:srgbClr val="000000"/>
      </a:accent4>
      <a:accent5>
        <a:srgbClr val="FFCBAA"/>
      </a:accent5>
      <a:accent6>
        <a:srgbClr val="8CBA00"/>
      </a:accent6>
      <a:hlink>
        <a:srgbClr val="696969"/>
      </a:hlink>
      <a:folHlink>
        <a:srgbClr val="7873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BBJ-TMP-16.01.01-Bluebell powerpoint template E-F (JL 20151224b)</Template>
  <TotalTime>16511</TotalTime>
  <Words>123</Words>
  <Application>Microsoft Office PowerPoint</Application>
  <PresentationFormat>A4 210 x 297 mm</PresentationFormat>
  <Paragraphs>26</Paragraphs>
  <Slides>1</Slides>
  <Notes>1</Notes>
  <HiddenSlides>0</HiddenSlides>
  <MMClips>0</MMClips>
  <ScaleCrop>false</ScaleCrop>
  <HeadingPairs>
    <vt:vector size="6" baseType="variant">
      <vt:variant>
        <vt:lpstr>使用されているフォント</vt:lpstr>
      </vt:variant>
      <vt:variant>
        <vt:i4>9</vt:i4>
      </vt:variant>
      <vt:variant>
        <vt:lpstr>テーマ</vt:lpstr>
      </vt:variant>
      <vt:variant>
        <vt:i4>2</vt:i4>
      </vt:variant>
      <vt:variant>
        <vt:lpstr>スライド タイトル</vt:lpstr>
      </vt:variant>
      <vt:variant>
        <vt:i4>1</vt:i4>
      </vt:variant>
    </vt:vector>
  </HeadingPairs>
  <TitlesOfParts>
    <vt:vector size="12" baseType="lpstr">
      <vt:lpstr>Arial</vt:lpstr>
      <vt:lpstr>ＭＳ Ｐゴシック</vt:lpstr>
      <vt:lpstr>PMingLiU</vt:lpstr>
      <vt:lpstr>Times New Roman</vt:lpstr>
      <vt:lpstr>Oxygen</vt:lpstr>
      <vt:lpstr>Arial Unicode MS</vt:lpstr>
      <vt:lpstr>Calibri</vt:lpstr>
      <vt:lpstr>Arimo</vt:lpstr>
      <vt:lpstr>游ゴシック</vt:lpstr>
      <vt:lpstr>Title page and Basic slide</vt:lpstr>
      <vt:lpstr>Cover pages</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Serge Grebert</dc:creator>
  <cp:lastModifiedBy>bluebell</cp:lastModifiedBy>
  <cp:revision>815</cp:revision>
  <cp:lastPrinted>2018-05-22T00:37:07Z</cp:lastPrinted>
  <dcterms:created xsi:type="dcterms:W3CDTF">2016-01-21T06:42:48Z</dcterms:created>
  <dcterms:modified xsi:type="dcterms:W3CDTF">2018-05-23T02:17:16Z</dcterms:modified>
</cp:coreProperties>
</file>