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2225-6DFF-4405-A536-AA24CA4068C9}" type="datetimeFigureOut">
              <a:rPr kumimoji="1" lang="ja-JP" altLang="en-US" smtClean="0"/>
              <a:t>2018/8/30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90E-5E0F-43E8-A88C-EB87A615D6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6596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2225-6DFF-4405-A536-AA24CA4068C9}" type="datetimeFigureOut">
              <a:rPr kumimoji="1" lang="ja-JP" altLang="en-US" smtClean="0"/>
              <a:t>2018/8/30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90E-5E0F-43E8-A88C-EB87A615D6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080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2225-6DFF-4405-A536-AA24CA4068C9}" type="datetimeFigureOut">
              <a:rPr kumimoji="1" lang="ja-JP" altLang="en-US" smtClean="0"/>
              <a:t>2018/8/30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90E-5E0F-43E8-A88C-EB87A615D6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21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2225-6DFF-4405-A536-AA24CA4068C9}" type="datetimeFigureOut">
              <a:rPr kumimoji="1" lang="ja-JP" altLang="en-US" smtClean="0"/>
              <a:t>2018/8/30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90E-5E0F-43E8-A88C-EB87A615D6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8361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2225-6DFF-4405-A536-AA24CA4068C9}" type="datetimeFigureOut">
              <a:rPr kumimoji="1" lang="ja-JP" altLang="en-US" smtClean="0"/>
              <a:t>2018/8/30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90E-5E0F-43E8-A88C-EB87A615D6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18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2225-6DFF-4405-A536-AA24CA4068C9}" type="datetimeFigureOut">
              <a:rPr kumimoji="1" lang="ja-JP" altLang="en-US" smtClean="0"/>
              <a:t>2018/8/30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90E-5E0F-43E8-A88C-EB87A615D6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489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2225-6DFF-4405-A536-AA24CA4068C9}" type="datetimeFigureOut">
              <a:rPr kumimoji="1" lang="ja-JP" altLang="en-US" smtClean="0"/>
              <a:t>2018/8/30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90E-5E0F-43E8-A88C-EB87A615D6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053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2225-6DFF-4405-A536-AA24CA4068C9}" type="datetimeFigureOut">
              <a:rPr kumimoji="1" lang="ja-JP" altLang="en-US" smtClean="0"/>
              <a:t>2018/8/30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90E-5E0F-43E8-A88C-EB87A615D6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590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2225-6DFF-4405-A536-AA24CA4068C9}" type="datetimeFigureOut">
              <a:rPr kumimoji="1" lang="ja-JP" altLang="en-US" smtClean="0"/>
              <a:t>2018/8/30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90E-5E0F-43E8-A88C-EB87A615D6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862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2225-6DFF-4405-A536-AA24CA4068C9}" type="datetimeFigureOut">
              <a:rPr kumimoji="1" lang="ja-JP" altLang="en-US" smtClean="0"/>
              <a:t>2018/8/30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90E-5E0F-43E8-A88C-EB87A615D6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7561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2225-6DFF-4405-A536-AA24CA4068C9}" type="datetimeFigureOut">
              <a:rPr kumimoji="1" lang="ja-JP" altLang="en-US" smtClean="0"/>
              <a:t>2018/8/30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A490E-5E0F-43E8-A88C-EB87A615D6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66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コンテンツ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03273" y="323175"/>
            <a:ext cx="5925394" cy="51640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>
              <a:defRPr lang="ja-JP" altLang="en-US" sz="1900" b="0" i="0" u="none" strike="noStrike" cap="none" spc="345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游ゴシック Light"/>
              </a:defRPr>
            </a:lvl1pPr>
          </a:lstStyle>
          <a:p>
            <a:pPr marL="0" marR="0" lvl="0" indent="0" defTabSz="755915" fontAlgn="auto">
              <a:spcAft>
                <a:spcPts val="0"/>
              </a:spcAft>
              <a:buClrTx/>
              <a:buSzTx/>
              <a:buFontTx/>
              <a:tabLst/>
            </a:pPr>
            <a:r>
              <a:rPr kumimoji="1" lang="en-US" altLang="ja-JP" dirty="0"/>
              <a:t>PAGE TITLE</a:t>
            </a:r>
            <a:endParaRPr kumimoji="1" lang="ja-JP" altLang="en-US" dirty="0"/>
          </a:p>
        </p:txBody>
      </p:sp>
      <p:cxnSp>
        <p:nvCxnSpPr>
          <p:cNvPr id="7" name="直線コネクタ 6"/>
          <p:cNvCxnSpPr/>
          <p:nvPr userDrawn="1"/>
        </p:nvCxnSpPr>
        <p:spPr>
          <a:xfrm>
            <a:off x="386100" y="856849"/>
            <a:ext cx="83727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プレースホルダー 10"/>
          <p:cNvSpPr>
            <a:spLocks noGrp="1"/>
          </p:cNvSpPr>
          <p:nvPr>
            <p:ph type="body" sz="quarter" idx="14" hasCustomPrompt="1"/>
          </p:nvPr>
        </p:nvSpPr>
        <p:spPr>
          <a:xfrm>
            <a:off x="319930" y="1066971"/>
            <a:ext cx="2448368" cy="53915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fontAlgn="b">
              <a:lnSpc>
                <a:spcPts val="1275"/>
              </a:lnSpc>
              <a:spcBef>
                <a:spcPts val="0"/>
              </a:spcBef>
              <a:buNone/>
              <a:defRPr sz="800" spc="38" baseline="0">
                <a:latin typeface="Calibri Light" panose="020F0302020204030204" pitchFamily="34" charset="0"/>
              </a:defRPr>
            </a:lvl1pPr>
          </a:lstStyle>
          <a:p>
            <a:pPr lvl="0"/>
            <a:r>
              <a:rPr kumimoji="1" lang="en-US" altLang="ja-JP" dirty="0"/>
              <a:t>TEXT</a:t>
            </a:r>
          </a:p>
        </p:txBody>
      </p:sp>
      <p:sp>
        <p:nvSpPr>
          <p:cNvPr id="11" name="Slide Number Placeholder 6"/>
          <p:cNvSpPr txBox="1">
            <a:spLocks/>
          </p:cNvSpPr>
          <p:nvPr userDrawn="1"/>
        </p:nvSpPr>
        <p:spPr>
          <a:xfrm>
            <a:off x="8778274" y="6530481"/>
            <a:ext cx="261014" cy="190995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A9DA33F-821C-44A5-9F9D-B9D3F24D2104}" type="slidenum">
              <a:rPr kumimoji="1" lang="ja-JP" altLang="en-US" sz="800" smtClean="0">
                <a:latin typeface="Calibri Light" panose="020F0302020204030204" pitchFamily="34" charset="0"/>
              </a:rPr>
              <a:pPr algn="r"/>
              <a:t>‹#›</a:t>
            </a:fld>
            <a:endParaRPr kumimoji="1" lang="ja-JP" altLang="en-US" sz="800" dirty="0">
              <a:latin typeface="Calibri Light" panose="020F0302020204030204" pitchFamily="34" charset="0"/>
            </a:endParaRPr>
          </a:p>
        </p:txBody>
      </p:sp>
      <p:sp>
        <p:nvSpPr>
          <p:cNvPr id="12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863836" y="1066972"/>
            <a:ext cx="2892273" cy="53950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1275"/>
              </a:lnSpc>
              <a:buNone/>
              <a:defRPr sz="800" spc="38" baseline="0"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altLang="ja-JP" dirty="0"/>
              <a:t>TEXT or PICTURE</a:t>
            </a:r>
            <a:endParaRPr lang="ja-JP" altLang="en-US" dirty="0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818" y="301927"/>
            <a:ext cx="1208231" cy="37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1637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  <p15:guide id="2" pos="7355" userDrawn="1">
          <p15:clr>
            <a:srgbClr val="FBAE40"/>
          </p15:clr>
        </p15:guide>
        <p15:guide id="3" pos="32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2225-6DFF-4405-A536-AA24CA4068C9}" type="datetimeFigureOut">
              <a:rPr kumimoji="1" lang="ja-JP" altLang="en-US" smtClean="0"/>
              <a:t>2018/8/30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A490E-5E0F-43E8-A88C-EB87A615D6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96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3274" y="323177"/>
            <a:ext cx="6799277" cy="516407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19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月度＿シナクティフ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アイテム購入促進策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922658"/>
              </p:ext>
            </p:extLst>
          </p:nvPr>
        </p:nvGraphicFramePr>
        <p:xfrm>
          <a:off x="251522" y="950905"/>
          <a:ext cx="5925994" cy="4565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2578"/>
                <a:gridCol w="5093416"/>
              </a:tblGrid>
              <a:tr h="49071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b="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名称</a:t>
                      </a:r>
                      <a:endParaRPr kumimoji="1" lang="ja-JP" altLang="en-US" sz="15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2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３アイテム購入促進策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065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b="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ねらい</a:t>
                      </a:r>
                      <a:endParaRPr kumimoji="1" lang="ja-JP" altLang="en-US" sz="15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2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シナクティフの効果を最大限に発揮する５アイテム使用を積極的に紹介。</a:t>
                      </a:r>
                    </a:p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３～５アイテムでの購入促進･愛用者の定着につなげる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71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b="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実施店</a:t>
                      </a:r>
                      <a:endParaRPr kumimoji="1" lang="ja-JP" altLang="en-US" sz="15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2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500" b="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デパートシナクティフ取扱全店</a:t>
                      </a:r>
                      <a:endParaRPr kumimoji="1" lang="ja-JP" altLang="en-US" sz="15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71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b="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活用期間</a:t>
                      </a:r>
                      <a:endParaRPr kumimoji="1" lang="ja-JP" altLang="en-US" sz="15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2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２０１８年１２月２１日～</a:t>
                      </a:r>
                      <a:r>
                        <a:rPr kumimoji="1" lang="ja-JP" altLang="en-US" sz="1500" b="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（無くなり次第終了）</a:t>
                      </a:r>
                      <a:endParaRPr kumimoji="1" lang="ja-JP" altLang="en-US" sz="15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5848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b="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内容</a:t>
                      </a:r>
                      <a:endParaRPr kumimoji="1" lang="ja-JP" altLang="en-US" sz="15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28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３アイテム以上お買い上げで、クリーム特製サイズ（５ｇ）を進呈。</a:t>
                      </a:r>
                    </a:p>
                    <a:p>
                      <a:pPr algn="l"/>
                      <a:r>
                        <a:rPr kumimoji="1" lang="en-US" altLang="ja-JP" sz="1500" b="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1500" b="0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５アイテムに加え、リチュールソワンイユー、ローズシナクティフも含む</a:t>
                      </a:r>
                      <a:endParaRPr kumimoji="1" lang="en-US" altLang="ja-JP" sz="1500" b="0" dirty="0" smtClean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500" b="0" dirty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500" b="0" dirty="0" smtClean="0">
                          <a:solidFill>
                            <a:sysClr val="windowText" lastClr="00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＜セット内容＞</a:t>
                      </a:r>
                      <a:endParaRPr kumimoji="1" lang="en-US" altLang="ja-JP" sz="1500" b="0" dirty="0" smtClean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・クリームレプリカ特製サイズ（５ｇ）</a:t>
                      </a:r>
                    </a:p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・マスク　１枚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6608290" y="1154900"/>
            <a:ext cx="2036480" cy="219142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8" tIns="45644" rIns="91288" bIns="45644" rtlCol="0" anchor="ctr"/>
          <a:lstStyle/>
          <a:p>
            <a:pPr algn="ctr" defTabSz="684287"/>
            <a:endParaRPr lang="ja-JP" altLang="en-US">
              <a:solidFill>
                <a:prstClr val="white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1" t="37805" r="34679" b="42773"/>
          <a:stretch>
            <a:fillRect/>
          </a:stretch>
        </p:blipFill>
        <p:spPr bwMode="auto">
          <a:xfrm>
            <a:off x="6681248" y="1534117"/>
            <a:ext cx="1890713" cy="1432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62626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8048655" y="2984805"/>
            <a:ext cx="702441" cy="246068"/>
          </a:xfrm>
          <a:prstGeom prst="rect">
            <a:avLst/>
          </a:prstGeom>
          <a:noFill/>
        </p:spPr>
        <p:txBody>
          <a:bodyPr wrap="square" lIns="91288" tIns="45644" rIns="91288" bIns="45644" rtlCol="0">
            <a:spAutoFit/>
          </a:bodyPr>
          <a:lstStyle/>
          <a:p>
            <a:pPr defTabSz="684287"/>
            <a:r>
              <a:rPr lang="en-US" altLang="ja-JP" sz="10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</a:t>
            </a:r>
            <a:r>
              <a:rPr lang="ja-JP" altLang="en-US" sz="10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ｲﾒｰｼﾞ</a:t>
            </a:r>
          </a:p>
        </p:txBody>
      </p:sp>
    </p:spTree>
    <p:extLst>
      <p:ext uri="{BB962C8B-B14F-4D97-AF65-F5344CB8AC3E}">
        <p14:creationId xmlns:p14="http://schemas.microsoft.com/office/powerpoint/2010/main" val="220960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105</Words>
  <Application>Microsoft Office PowerPoint</Application>
  <PresentationFormat>画面に合わせる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19年1月度＿シナクティフ3アイテム購入促進策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19年1月度＿シナクティフ3アイテム購入促進策</dc:title>
  <dc:creator>田邉 聡子</dc:creator>
  <cp:lastModifiedBy> </cp:lastModifiedBy>
  <cp:revision>1</cp:revision>
  <dcterms:created xsi:type="dcterms:W3CDTF">2018-08-30T04:33:38Z</dcterms:created>
  <dcterms:modified xsi:type="dcterms:W3CDTF">2018-08-30T04:34:55Z</dcterms:modified>
</cp:coreProperties>
</file>