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E28C-3083-4C66-9FB1-7630A9CBFA68}" type="datetimeFigureOut">
              <a:rPr kumimoji="1" lang="ja-JP" altLang="en-US" smtClean="0"/>
              <a:t>2018/8/10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45-F4DA-4103-8AB3-1C6F8DFF3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58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E28C-3083-4C66-9FB1-7630A9CBFA68}" type="datetimeFigureOut">
              <a:rPr kumimoji="1" lang="ja-JP" altLang="en-US" smtClean="0"/>
              <a:t>2018/8/10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45-F4DA-4103-8AB3-1C6F8DFF3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759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E28C-3083-4C66-9FB1-7630A9CBFA68}" type="datetimeFigureOut">
              <a:rPr kumimoji="1" lang="ja-JP" altLang="en-US" smtClean="0"/>
              <a:t>2018/8/10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45-F4DA-4103-8AB3-1C6F8DFF3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53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E28C-3083-4C66-9FB1-7630A9CBFA68}" type="datetimeFigureOut">
              <a:rPr kumimoji="1" lang="ja-JP" altLang="en-US" smtClean="0"/>
              <a:t>2018/8/10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45-F4DA-4103-8AB3-1C6F8DFF3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5595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E28C-3083-4C66-9FB1-7630A9CBFA68}" type="datetimeFigureOut">
              <a:rPr kumimoji="1" lang="ja-JP" altLang="en-US" smtClean="0"/>
              <a:t>2018/8/10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45-F4DA-4103-8AB3-1C6F8DFF3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948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E28C-3083-4C66-9FB1-7630A9CBFA68}" type="datetimeFigureOut">
              <a:rPr kumimoji="1" lang="ja-JP" altLang="en-US" smtClean="0"/>
              <a:t>2018/8/10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45-F4DA-4103-8AB3-1C6F8DFF3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3638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E28C-3083-4C66-9FB1-7630A9CBFA68}" type="datetimeFigureOut">
              <a:rPr kumimoji="1" lang="ja-JP" altLang="en-US" smtClean="0"/>
              <a:t>2018/8/10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45-F4DA-4103-8AB3-1C6F8DFF3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1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E28C-3083-4C66-9FB1-7630A9CBFA68}" type="datetimeFigureOut">
              <a:rPr kumimoji="1" lang="ja-JP" altLang="en-US" smtClean="0"/>
              <a:t>2018/8/10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45-F4DA-4103-8AB3-1C6F8DFF3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414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E28C-3083-4C66-9FB1-7630A9CBFA68}" type="datetimeFigureOut">
              <a:rPr kumimoji="1" lang="ja-JP" altLang="en-US" smtClean="0"/>
              <a:t>2018/8/10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45-F4DA-4103-8AB3-1C6F8DFF3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707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E28C-3083-4C66-9FB1-7630A9CBFA68}" type="datetimeFigureOut">
              <a:rPr kumimoji="1" lang="ja-JP" altLang="en-US" smtClean="0"/>
              <a:t>2018/8/10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45-F4DA-4103-8AB3-1C6F8DFF3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1871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E28C-3083-4C66-9FB1-7630A9CBFA68}" type="datetimeFigureOut">
              <a:rPr kumimoji="1" lang="ja-JP" altLang="en-US" smtClean="0"/>
              <a:t>2018/8/10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6A45-F4DA-4103-8AB3-1C6F8DFF3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450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9E28C-3083-4C66-9FB1-7630A9CBFA68}" type="datetimeFigureOut">
              <a:rPr kumimoji="1" lang="ja-JP" altLang="en-US" smtClean="0"/>
              <a:t>2018/8/10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06A45-F4DA-4103-8AB3-1C6F8DFF3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221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3598606" cy="539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26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松田 佳重子</dc:creator>
  <cp:lastModifiedBy> </cp:lastModifiedBy>
  <cp:revision>2</cp:revision>
  <dcterms:created xsi:type="dcterms:W3CDTF">2018-08-10T08:32:10Z</dcterms:created>
  <dcterms:modified xsi:type="dcterms:W3CDTF">2018-08-10T08:41:11Z</dcterms:modified>
</cp:coreProperties>
</file>