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1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88" y="-2392"/>
      </p:cViewPr>
      <p:guideLst>
        <p:guide orient="horz" pos="258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110167" y="6328386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ムッシュ ディオールが愛したスターモチーフ！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32748" y="8460230"/>
            <a:ext cx="2034819" cy="20851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のホリデーシーズンは、「ミッドナイト ウィッシュ」がテーマ。かつてムッシュ ディオールが、幸運を呼び込むお守りとしてポケットに忍ばせていた星形モチーフのチャームになぞらえた、華やかアイテムが勢揃いしました。ミッドナイトブルーの夜空にまたたく繊細なシルバー。そして時を超えて輝くゴールド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。まるで夜空に輝く星屑のような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きらめきをひと刷毛のせるごとに、ホリデーシーズンの幸せに包まれそうです♫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32748" y="4030272"/>
            <a:ext cx="2057400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で予約できる「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大丸松坂屋オンラインショッピング」の最新事前予約情報をお届けしています。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今回、ご紹介するのは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11.2(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金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に発売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されるクリスマス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ルック。すべての女性の願いが叶うような、幸せ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な時間をお届けするメイクアップアイテムが、今日から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で予約できるんですよ！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51999" y="2688378"/>
            <a:ext cx="1880188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魔法のきらめきをまとう、</a:t>
            </a:r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ディオールのクリスマス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ルック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予約で。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97912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 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池田</a:t>
            </a:r>
          </a:p>
        </p:txBody>
      </p:sp>
      <p:sp>
        <p:nvSpPr>
          <p:cNvPr id="16" name="円/楕円 15"/>
          <p:cNvSpPr/>
          <p:nvPr/>
        </p:nvSpPr>
        <p:spPr>
          <a:xfrm>
            <a:off x="3144856" y="3505120"/>
            <a:ext cx="216000" cy="21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328533"/>
            <a:ext cx="457974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2018.10.17</a:t>
            </a:r>
            <a:endParaRPr kumimoji="1"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609975" y="3321514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329502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321514"/>
            <a:ext cx="456095" cy="117673"/>
          </a:xfrm>
          <a:prstGeom prst="roundRect">
            <a:avLst/>
          </a:prstGeom>
          <a:noFill/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317076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39382" y="3505120"/>
            <a:ext cx="216024" cy="216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380853" y="42601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1017-1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34800" y="426018"/>
            <a:ext cx="2160000" cy="1022141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7385C93A-5A9E-CD48-A914-77EC85C114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012" y="1194605"/>
            <a:ext cx="2096250" cy="13975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74A1F41-8ED2-0C4A-BEB3-E09EA8DC3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127" y="6908994"/>
            <a:ext cx="2096250" cy="1397500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 魔法のきらめきをまとう、ディオールのホリデールックを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予約で。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034800" y="426018"/>
            <a:ext cx="2160000" cy="98544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97420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ラッキー スターをちりばめた特別な「サンク クルール」！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782889"/>
            <a:ext cx="2005692" cy="746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サンク クルール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〈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ミッドナイト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ウィッシュ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#057</a:t>
            </a:r>
            <a:r>
              <a:rPr lang="ja-JP" altLang="en-US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#617)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8,316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※11.2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65000"/>
                  <a:lumOff val="3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大丸松坂屋オンラインショッピング先行予約 受付中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〜11.1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2748" y="3824231"/>
            <a:ext cx="1983111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アイコニックな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色のアイシャドウパレット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「サンク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クルール」からクリスマス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ルックの限定品として登場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するのが、こちらの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種です。ディオールが愛した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ラッキースターをこぼれる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ほどに散りばめ、中央にクチュール ロゴを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レイアウト。大小粒のラメが、星屑を散りばめたような輝きを放ち、デイリーはもちろんパーティシーンも華やかに演出します。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#057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ムーン ライト」は透き通るような月明かりをイメージしたシルバートーン。「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#617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ラッキー スター」は瞬く星の輝きにインスパイアされたゴールドトーン。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ならでは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クチュール カラーが、洗練されたホリデールックを叶えてくれますよ。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03738" y="7082597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肌なじみのよいゴールドで、美しいツヤ肌に！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24886" y="9135307"/>
            <a:ext cx="2005692" cy="7461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ディオールスキン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ルージュ ブラッシュ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〈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ミッドナイト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ウィッシュ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〉(#001)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6,264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※11.2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65000"/>
                  <a:lumOff val="3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</a:t>
            </a:r>
            <a:r>
              <a:rPr lang="ja-JP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大丸松坂屋オンラインショッピング先行予約 受付中</a:t>
            </a:r>
            <a:r>
              <a:rPr lang="en-US" altLang="ja-JP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〜11.1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519606" y="45023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1017-2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41F6B75-782C-9040-A079-DB34D79B35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88" y="1166165"/>
            <a:ext cx="2096250" cy="1397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99407E4-165A-D148-B411-63AB35518B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91" y="7526429"/>
            <a:ext cx="2096250" cy="1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2" b="11634"/>
          <a:stretch/>
        </p:blipFill>
        <p:spPr>
          <a:xfrm>
            <a:off x="3034800" y="6681323"/>
            <a:ext cx="2160000" cy="2736850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C0C63CD-7D8B-8E4B-A4AB-9E6506E69CCD}"/>
              </a:ext>
            </a:extLst>
          </p:cNvPr>
          <p:cNvSpPr/>
          <p:nvPr/>
        </p:nvSpPr>
        <p:spPr>
          <a:xfrm>
            <a:off x="3029628" y="6670174"/>
            <a:ext cx="2153650" cy="1255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0" b="68751"/>
          <a:stretch/>
        </p:blipFill>
        <p:spPr>
          <a:xfrm>
            <a:off x="3034800" y="3828917"/>
            <a:ext cx="2160000" cy="571633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47467" y="702449"/>
            <a:ext cx="1983111" cy="28854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発色のよさと濃密なピグメントが魅力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の「ディオールスキン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ルージュ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ッシュ」からは、こちらのブラッシュが登場します。同じくラッキースターを全面に散りばめた限定デザインで、深みのあるウォームゴールドが美しいツヤ肌に。パーティーシーンにはたっぷりきらめきを仕上げにまとって、メイクもドレスアップを！</a:t>
            </a:r>
          </a:p>
          <a:p>
            <a:pPr>
              <a:lnSpc>
                <a:spcPts val="1500"/>
              </a:lnSpc>
            </a:pP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幸せなホリデーシーズンを演出し、新年を迎えるラッキーチャームとしてもぴったりの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ディオール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のクリスマス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ルック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。ぜひ、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予約で手に入れて、きらめきメイクを楽しんでくださいね♪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34800" y="426018"/>
            <a:ext cx="2160000" cy="98544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19606" y="42601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1017-3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ED8845F-0E8A-F84D-8F00-860B6E566A9A}"/>
              </a:ext>
            </a:extLst>
          </p:cNvPr>
          <p:cNvSpPr/>
          <p:nvPr/>
        </p:nvSpPr>
        <p:spPr>
          <a:xfrm>
            <a:off x="3137628" y="6906094"/>
            <a:ext cx="1057382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C51419A-E03E-E647-82C2-455B3FF76546}"/>
              </a:ext>
            </a:extLst>
          </p:cNvPr>
          <p:cNvSpPr/>
          <p:nvPr/>
        </p:nvSpPr>
        <p:spPr>
          <a:xfrm>
            <a:off x="3137627" y="7112938"/>
            <a:ext cx="907174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B800757-3CBE-5E41-8441-973F0F8769B0}"/>
              </a:ext>
            </a:extLst>
          </p:cNvPr>
          <p:cNvSpPr/>
          <p:nvPr/>
        </p:nvSpPr>
        <p:spPr>
          <a:xfrm>
            <a:off x="4093811" y="7112938"/>
            <a:ext cx="985706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55DF4648-BDBF-9C4C-9A7E-3DDCF132BC8A}"/>
              </a:ext>
            </a:extLst>
          </p:cNvPr>
          <p:cNvSpPr/>
          <p:nvPr/>
        </p:nvSpPr>
        <p:spPr>
          <a:xfrm>
            <a:off x="3137627" y="7319782"/>
            <a:ext cx="907174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5884B79-2753-3D4D-88E0-4A7A7CE81C9A}"/>
              </a:ext>
            </a:extLst>
          </p:cNvPr>
          <p:cNvSpPr/>
          <p:nvPr/>
        </p:nvSpPr>
        <p:spPr>
          <a:xfrm>
            <a:off x="4093811" y="7319782"/>
            <a:ext cx="985706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106D830-D826-A84E-8B9A-FFF7FE83A129}"/>
              </a:ext>
            </a:extLst>
          </p:cNvPr>
          <p:cNvSpPr/>
          <p:nvPr/>
        </p:nvSpPr>
        <p:spPr>
          <a:xfrm>
            <a:off x="3137627" y="7526626"/>
            <a:ext cx="907174" cy="16399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7B56ABA-298D-CD41-BBFF-5F447B370616}"/>
              </a:ext>
            </a:extLst>
          </p:cNvPr>
          <p:cNvSpPr txBox="1"/>
          <p:nvPr/>
        </p:nvSpPr>
        <p:spPr>
          <a:xfrm>
            <a:off x="3114873" y="6887571"/>
            <a:ext cx="1134979" cy="19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＃オンラインショッピング</a:t>
            </a:r>
            <a:endParaRPr lang="en-US" altLang="ja-JP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2194647-0E11-6E4B-993A-7EE45A651AA2}"/>
              </a:ext>
            </a:extLst>
          </p:cNvPr>
          <p:cNvSpPr txBox="1"/>
          <p:nvPr/>
        </p:nvSpPr>
        <p:spPr>
          <a:xfrm>
            <a:off x="3098034" y="7095636"/>
            <a:ext cx="957294" cy="19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＃事前予約</a:t>
            </a:r>
            <a:endParaRPr lang="en-US" altLang="ja-JP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B13AF8A-15EF-5A40-A296-0D6EE2DE54C3}"/>
              </a:ext>
            </a:extLst>
          </p:cNvPr>
          <p:cNvSpPr txBox="1"/>
          <p:nvPr/>
        </p:nvSpPr>
        <p:spPr>
          <a:xfrm>
            <a:off x="4055329" y="7095636"/>
            <a:ext cx="1024187" cy="19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＃ディオール</a:t>
            </a:r>
            <a:endParaRPr lang="en-US" altLang="ja-JP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D32ED89-744B-1A4F-8FE7-7FE562DF5340}"/>
              </a:ext>
            </a:extLst>
          </p:cNvPr>
          <p:cNvSpPr txBox="1"/>
          <p:nvPr/>
        </p:nvSpPr>
        <p:spPr>
          <a:xfrm>
            <a:off x="3093227" y="7302532"/>
            <a:ext cx="957294" cy="19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＃アイシャドウ</a:t>
            </a:r>
            <a:endParaRPr lang="en-US" altLang="ja-JP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AC0E8E3-87E0-1243-BA88-6ABA9899FF95}"/>
              </a:ext>
            </a:extLst>
          </p:cNvPr>
          <p:cNvSpPr txBox="1"/>
          <p:nvPr/>
        </p:nvSpPr>
        <p:spPr>
          <a:xfrm>
            <a:off x="4055162" y="7302532"/>
            <a:ext cx="957294" cy="19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＃チーク</a:t>
            </a:r>
            <a:endParaRPr lang="en-US" altLang="ja-JP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B8B8F0C-3368-084C-8C64-6FC60B6A6B5B}"/>
              </a:ext>
            </a:extLst>
          </p:cNvPr>
          <p:cNvSpPr txBox="1"/>
          <p:nvPr/>
        </p:nvSpPr>
        <p:spPr>
          <a:xfrm>
            <a:off x="3101082" y="7511053"/>
            <a:ext cx="957294" cy="19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60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＃ハイライト</a:t>
            </a:r>
            <a:endParaRPr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71785D7-5C60-2649-A5CA-FE1B609365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4" b="26930"/>
          <a:stretch/>
        </p:blipFill>
        <p:spPr>
          <a:xfrm>
            <a:off x="3042237" y="5055860"/>
            <a:ext cx="2141041" cy="150279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CC7B4CD-0E66-7847-BB75-47022A6B024C}"/>
              </a:ext>
            </a:extLst>
          </p:cNvPr>
          <p:cNvSpPr txBox="1"/>
          <p:nvPr/>
        </p:nvSpPr>
        <p:spPr>
          <a:xfrm>
            <a:off x="3123244" y="4460564"/>
            <a:ext cx="1983111" cy="353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※10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24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日（水）から松坂屋名古屋店で数量限定先行販売。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537</Words>
  <Application>Microsoft Macintosh PowerPoint</Application>
  <PresentationFormat>B4 (JIS) 257x364 mm</PresentationFormat>
  <Paragraphs>33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kumiko_komatsu@itp.co.jp</cp:lastModifiedBy>
  <cp:revision>42</cp:revision>
  <cp:lastPrinted>2018-10-04T06:20:55Z</cp:lastPrinted>
  <dcterms:created xsi:type="dcterms:W3CDTF">2018-10-01T11:14:38Z</dcterms:created>
  <dcterms:modified xsi:type="dcterms:W3CDTF">2018-10-15T03:56:39Z</dcterms:modified>
</cp:coreProperties>
</file>