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7" r:id="rId2"/>
  </p:sldMasterIdLst>
  <p:notesMasterIdLst>
    <p:notesMasterId r:id="rId12"/>
  </p:notesMasterIdLst>
  <p:handoutMasterIdLst>
    <p:handoutMasterId r:id="rId13"/>
  </p:handoutMasterIdLst>
  <p:sldIdLst>
    <p:sldId id="257" r:id="rId3"/>
    <p:sldId id="465" r:id="rId4"/>
    <p:sldId id="453" r:id="rId5"/>
    <p:sldId id="496" r:id="rId6"/>
    <p:sldId id="473" r:id="rId7"/>
    <p:sldId id="471" r:id="rId8"/>
    <p:sldId id="468" r:id="rId9"/>
    <p:sldId id="499" r:id="rId10"/>
    <p:sldId id="502" r:id="rId11"/>
  </p:sldIdLst>
  <p:sldSz cx="12192000" cy="6858000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es VANAGT" initials="IV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E9E2"/>
    <a:srgbClr val="FCC95D"/>
    <a:srgbClr val="C2194D"/>
    <a:srgbClr val="693840"/>
    <a:srgbClr val="441119"/>
    <a:srgbClr val="BB1D6C"/>
    <a:srgbClr val="FB99AE"/>
    <a:srgbClr val="FFFF66"/>
    <a:srgbClr val="FFE699"/>
    <a:srgbClr val="CC5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43" autoAdjust="0"/>
    <p:restoredTop sz="94660"/>
  </p:normalViewPr>
  <p:slideViewPr>
    <p:cSldViewPr snapToGrid="0">
      <p:cViewPr varScale="1">
        <p:scale>
          <a:sx n="72" d="100"/>
          <a:sy n="72" d="100"/>
        </p:scale>
        <p:origin x="97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19302" cy="494576"/>
          </a:xfrm>
          <a:prstGeom prst="rect">
            <a:avLst/>
          </a:prstGeom>
        </p:spPr>
        <p:txBody>
          <a:bodyPr vert="horz" lIns="90616" tIns="45307" rIns="90616" bIns="4530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4892" y="1"/>
            <a:ext cx="2919302" cy="494576"/>
          </a:xfrm>
          <a:prstGeom prst="rect">
            <a:avLst/>
          </a:prstGeom>
        </p:spPr>
        <p:txBody>
          <a:bodyPr vert="horz" lIns="90616" tIns="45307" rIns="90616" bIns="45307" rtlCol="0"/>
          <a:lstStyle>
            <a:lvl1pPr algn="r">
              <a:defRPr sz="1200"/>
            </a:lvl1pPr>
          </a:lstStyle>
          <a:p>
            <a:fld id="{9831DE1B-B05C-4FF1-BD0D-D26B28A13A80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371739"/>
            <a:ext cx="2919302" cy="494576"/>
          </a:xfrm>
          <a:prstGeom prst="rect">
            <a:avLst/>
          </a:prstGeom>
        </p:spPr>
        <p:txBody>
          <a:bodyPr vert="horz" lIns="90616" tIns="45307" rIns="90616" bIns="4530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4892" y="9371739"/>
            <a:ext cx="2919302" cy="494576"/>
          </a:xfrm>
          <a:prstGeom prst="rect">
            <a:avLst/>
          </a:prstGeom>
        </p:spPr>
        <p:txBody>
          <a:bodyPr vert="horz" lIns="90616" tIns="45307" rIns="90616" bIns="45307" rtlCol="0" anchor="b"/>
          <a:lstStyle>
            <a:lvl1pPr algn="r">
              <a:defRPr sz="1200"/>
            </a:lvl1pPr>
          </a:lstStyle>
          <a:p>
            <a:fld id="{DAE8DB6E-579F-4C13-98FC-F3F56178688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68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18831" cy="495030"/>
          </a:xfrm>
          <a:prstGeom prst="rect">
            <a:avLst/>
          </a:prstGeom>
        </p:spPr>
        <p:txBody>
          <a:bodyPr vert="horz" lIns="90616" tIns="45307" rIns="90616" bIns="4530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5" y="3"/>
            <a:ext cx="2918831" cy="495030"/>
          </a:xfrm>
          <a:prstGeom prst="rect">
            <a:avLst/>
          </a:prstGeom>
        </p:spPr>
        <p:txBody>
          <a:bodyPr vert="horz" lIns="90616" tIns="45307" rIns="90616" bIns="45307" rtlCol="0"/>
          <a:lstStyle>
            <a:lvl1pPr algn="r">
              <a:defRPr sz="1200"/>
            </a:lvl1pPr>
          </a:lstStyle>
          <a:p>
            <a:fld id="{60DDD26D-C9EA-43A5-ADB1-0194D8CCB16C}" type="datetimeFigureOut">
              <a:rPr lang="fr-FR" smtClean="0"/>
              <a:t>03/10/2018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16" tIns="45307" rIns="90616" bIns="45307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0"/>
          </a:xfrm>
          <a:prstGeom prst="rect">
            <a:avLst/>
          </a:prstGeom>
        </p:spPr>
        <p:txBody>
          <a:bodyPr vert="horz" lIns="90616" tIns="45307" rIns="90616" bIns="45307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371287"/>
            <a:ext cx="2918831" cy="495028"/>
          </a:xfrm>
          <a:prstGeom prst="rect">
            <a:avLst/>
          </a:prstGeom>
        </p:spPr>
        <p:txBody>
          <a:bodyPr vert="horz" lIns="90616" tIns="45307" rIns="90616" bIns="4530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5" y="9371287"/>
            <a:ext cx="2918831" cy="495028"/>
          </a:xfrm>
          <a:prstGeom prst="rect">
            <a:avLst/>
          </a:prstGeom>
        </p:spPr>
        <p:txBody>
          <a:bodyPr vert="horz" lIns="90616" tIns="45307" rIns="90616" bIns="45307" rtlCol="0" anchor="b"/>
          <a:lstStyle>
            <a:lvl1pPr algn="r">
              <a:defRPr sz="1200"/>
            </a:lvl1pPr>
          </a:lstStyle>
          <a:p>
            <a:fld id="{C033BEF3-9147-44F6-9BF8-59B2CC16C3B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19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33BEF3-9147-44F6-9BF8-59B2CC16C3B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581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6160">
              <a:defRPr/>
            </a:pPr>
            <a:fld id="{7F790A37-F796-4F5B-9069-B2CF4422EB19}" type="slidenum">
              <a:rPr lang="fr-FR" sz="1800" kern="0">
                <a:solidFill>
                  <a:sysClr val="windowText" lastClr="000000"/>
                </a:solidFill>
              </a:rPr>
              <a:pPr defTabSz="906160">
                <a:defRPr/>
              </a:pPr>
              <a:t>2</a:t>
            </a:fld>
            <a:endParaRPr lang="fr-FR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1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65">
              <a:defRPr/>
            </a:pPr>
            <a:fld id="{7F790A37-F796-4F5B-9069-B2CF4422EB19}" type="slidenum">
              <a:rPr lang="fr-FR" sz="1800" kern="0">
                <a:solidFill>
                  <a:sysClr val="windowText" lastClr="000000"/>
                </a:solidFill>
                <a:latin typeface="Calibri"/>
              </a:rPr>
              <a:pPr defTabSz="915765">
                <a:defRPr/>
              </a:pPr>
              <a:t>3</a:t>
            </a:fld>
            <a:endParaRPr lang="fr-FR" sz="1800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2938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6160">
              <a:defRPr/>
            </a:pPr>
            <a:fld id="{8F3AA6BC-F577-44FC-920B-482D75A76443}" type="slidenum">
              <a:rPr lang="fr-FR" sz="1800" kern="0">
                <a:solidFill>
                  <a:prstClr val="black"/>
                </a:solidFill>
              </a:rPr>
              <a:pPr defTabSz="906160">
                <a:defRPr/>
              </a:pPr>
              <a:t>4</a:t>
            </a:fld>
            <a:endParaRPr lang="fr-FR" sz="18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39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3663" y="746125"/>
            <a:ext cx="6635750" cy="37338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65">
              <a:defRPr/>
            </a:pPr>
            <a:fld id="{8F3AA6BC-F577-44FC-920B-482D75A76443}" type="slidenum">
              <a:rPr lang="fr-FR" sz="1800" kern="0">
                <a:solidFill>
                  <a:prstClr val="black"/>
                </a:solidFill>
              </a:rPr>
              <a:pPr defTabSz="915765">
                <a:defRPr/>
              </a:pPr>
              <a:t>5</a:t>
            </a:fld>
            <a:endParaRPr lang="fr-FR" sz="18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474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3663" y="746125"/>
            <a:ext cx="6635750" cy="37338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65">
              <a:defRPr/>
            </a:pPr>
            <a:fld id="{8F3AA6BC-F577-44FC-920B-482D75A76443}" type="slidenum">
              <a:rPr lang="fr-FR" sz="1800" kern="0">
                <a:solidFill>
                  <a:prstClr val="black"/>
                </a:solidFill>
              </a:rPr>
              <a:pPr defTabSz="915765">
                <a:defRPr/>
              </a:pPr>
              <a:t>6</a:t>
            </a:fld>
            <a:endParaRPr lang="fr-FR" sz="18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987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6160">
              <a:defRPr/>
            </a:pPr>
            <a:fld id="{8F3AA6BC-F577-44FC-920B-482D75A76443}" type="slidenum">
              <a:rPr lang="fr-FR" sz="1800" kern="0">
                <a:solidFill>
                  <a:prstClr val="black"/>
                </a:solidFill>
              </a:rPr>
              <a:pPr defTabSz="906160">
                <a:defRPr/>
              </a:pPr>
              <a:t>8</a:t>
            </a:fld>
            <a:endParaRPr lang="fr-FR" sz="18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62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Gourmand</a:t>
            </a:r>
          </a:p>
          <a:p>
            <a:r>
              <a:rPr lang="fr-FR" dirty="0"/>
              <a:t>Friandise</a:t>
            </a:r>
          </a:p>
          <a:p>
            <a:r>
              <a:rPr lang="fr-FR" dirty="0"/>
              <a:t>Péché mignon</a:t>
            </a:r>
          </a:p>
          <a:p>
            <a:r>
              <a:rPr lang="fr-FR" dirty="0"/>
              <a:t>Bonbon</a:t>
            </a:r>
          </a:p>
          <a:p>
            <a:r>
              <a:rPr lang="fr-FR" dirty="0"/>
              <a:t>Plaisir</a:t>
            </a:r>
          </a:p>
          <a:p>
            <a:r>
              <a:rPr lang="fr-FR" dirty="0"/>
              <a:t>Envie</a:t>
            </a:r>
          </a:p>
          <a:p>
            <a:r>
              <a:rPr lang="fr-FR" dirty="0"/>
              <a:t>Sucrerie</a:t>
            </a:r>
            <a:r>
              <a:rPr lang="fr-FR" baseline="0" dirty="0"/>
              <a:t>.- Sucré</a:t>
            </a:r>
          </a:p>
          <a:p>
            <a:r>
              <a:rPr lang="fr-FR" baseline="0" dirty="0"/>
              <a:t>Douceur </a:t>
            </a:r>
            <a:r>
              <a:rPr lang="mr-IN" baseline="0" dirty="0"/>
              <a:t>–</a:t>
            </a:r>
            <a:r>
              <a:rPr lang="fr-FR" baseline="0" dirty="0"/>
              <a:t> Douce</a:t>
            </a:r>
          </a:p>
          <a:p>
            <a:r>
              <a:rPr lang="fr-FR" baseline="0" dirty="0"/>
              <a:t>Candy Cane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869">
              <a:defRPr/>
            </a:pPr>
            <a:fld id="{C033BEF3-9147-44F6-9BF8-59B2CC16C3B6}" type="slidenum">
              <a:rPr lang="fr-FR" sz="1800" kern="0">
                <a:solidFill>
                  <a:sysClr val="windowText" lastClr="000000"/>
                </a:solidFill>
              </a:rPr>
              <a:pPr defTabSz="915869">
                <a:defRPr/>
              </a:pPr>
              <a:t>9</a:t>
            </a:fld>
            <a:endParaRPr lang="fr-FR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486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340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47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65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404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57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8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10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746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46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51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21/06/2018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00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 logo D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Logo Dior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388237" y="1750480"/>
            <a:ext cx="7418510" cy="335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07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 logo C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438" y="1699690"/>
            <a:ext cx="6751125" cy="345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09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ttrine et mosaïque, tit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connecteurs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4301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re lettrine"/>
          <p:cNvSpPr>
            <a:spLocks noGrp="1"/>
          </p:cNvSpPr>
          <p:nvPr>
            <p:ph type="body" idx="1"/>
          </p:nvPr>
        </p:nvSpPr>
        <p:spPr>
          <a:xfrm>
            <a:off x="6261553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6279" indent="0">
              <a:buNone/>
              <a:defRPr sz="1850" b="1"/>
            </a:lvl2pPr>
            <a:lvl3pPr marL="852577" indent="0">
              <a:buNone/>
              <a:defRPr sz="1750" b="1"/>
            </a:lvl3pPr>
            <a:lvl4pPr marL="1278895" indent="0">
              <a:buNone/>
              <a:defRPr sz="1600" b="1"/>
            </a:lvl4pPr>
            <a:lvl5pPr marL="1705172" indent="0">
              <a:buNone/>
              <a:defRPr sz="1600" b="1"/>
            </a:lvl5pPr>
            <a:lvl6pPr marL="2131487" indent="0">
              <a:buNone/>
              <a:defRPr sz="1600" b="1"/>
            </a:lvl6pPr>
            <a:lvl7pPr marL="2557771" indent="0">
              <a:buNone/>
              <a:defRPr sz="1600" b="1"/>
            </a:lvl7pPr>
            <a:lvl8pPr marL="2984074" indent="0">
              <a:buNone/>
              <a:defRPr sz="1600" b="1"/>
            </a:lvl8pPr>
            <a:lvl9pPr marL="3410376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30" y="1881707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6279" indent="0">
              <a:buNone/>
              <a:defRPr sz="1850" b="1"/>
            </a:lvl2pPr>
            <a:lvl3pPr marL="852577" indent="0">
              <a:buNone/>
              <a:defRPr sz="1750" b="1"/>
            </a:lvl3pPr>
            <a:lvl4pPr marL="1278895" indent="0">
              <a:buNone/>
              <a:defRPr sz="1600" b="1"/>
            </a:lvl4pPr>
            <a:lvl5pPr marL="1705172" indent="0">
              <a:buNone/>
              <a:defRPr sz="1600" b="1"/>
            </a:lvl5pPr>
            <a:lvl6pPr marL="2131487" indent="0">
              <a:buNone/>
              <a:defRPr sz="1600" b="1"/>
            </a:lvl6pPr>
            <a:lvl7pPr marL="2557771" indent="0">
              <a:buNone/>
              <a:defRPr sz="1600" b="1"/>
            </a:lvl7pPr>
            <a:lvl8pPr marL="2984074" indent="0">
              <a:buNone/>
              <a:defRPr sz="1600" b="1"/>
            </a:lvl8pPr>
            <a:lvl9pPr marL="3410376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21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9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279" indent="0">
              <a:buNone/>
              <a:defRPr sz="1850" b="1"/>
            </a:lvl2pPr>
            <a:lvl3pPr marL="852577" indent="0">
              <a:buNone/>
              <a:defRPr sz="1750" b="1"/>
            </a:lvl3pPr>
            <a:lvl4pPr marL="1278895" indent="0">
              <a:buNone/>
              <a:defRPr sz="1600" b="1"/>
            </a:lvl4pPr>
            <a:lvl5pPr marL="1705172" indent="0">
              <a:buNone/>
              <a:defRPr sz="1600" b="1"/>
            </a:lvl5pPr>
            <a:lvl6pPr marL="2131487" indent="0">
              <a:buNone/>
              <a:defRPr sz="1600" b="1"/>
            </a:lvl6pPr>
            <a:lvl7pPr marL="2557771" indent="0">
              <a:buNone/>
              <a:defRPr sz="1600" b="1"/>
            </a:lvl7pPr>
            <a:lvl8pPr marL="2984074" indent="0">
              <a:buNone/>
              <a:defRPr sz="1600" b="1"/>
            </a:lvl8pPr>
            <a:lvl9pPr marL="3410376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73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</p:spTree>
    <p:extLst>
      <p:ext uri="{BB962C8B-B14F-4D97-AF65-F5344CB8AC3E}">
        <p14:creationId xmlns:p14="http://schemas.microsoft.com/office/powerpoint/2010/main" val="93355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et contenu, titre 1 ligne, fond no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nd noir"/>
          <p:cNvSpPr/>
          <p:nvPr userDrawn="1"/>
        </p:nvSpPr>
        <p:spPr>
          <a:xfrm>
            <a:off x="5" y="0"/>
            <a:ext cx="5927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278" tIns="42624" rIns="85278" bIns="42624" rtlCol="0" anchor="ctr"/>
          <a:lstStyle/>
          <a:p>
            <a:pPr algn="ctr" defTabSz="1211000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10" name="Numero"/>
          <p:cNvSpPr>
            <a:spLocks noGrp="1"/>
          </p:cNvSpPr>
          <p:nvPr>
            <p:ph type="sldNum" sz="quarter" idx="12"/>
          </p:nvPr>
        </p:nvSpPr>
        <p:spPr>
          <a:xfrm>
            <a:off x="11582721" y="6557046"/>
            <a:ext cx="249467" cy="244840"/>
          </a:xfrm>
          <a:prstGeom prst="rect">
            <a:avLst/>
          </a:prstGeom>
        </p:spPr>
        <p:txBody>
          <a:bodyPr/>
          <a:lstStyle/>
          <a:p>
            <a:fld id="{CFD4660D-53CA-4DB2-8CD7-1D16D51C5B9E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1" name="Groupe connecteurs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4297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e lettrine"/>
          <p:cNvSpPr>
            <a:spLocks noGrp="1"/>
          </p:cNvSpPr>
          <p:nvPr>
            <p:ph type="body" idx="1"/>
          </p:nvPr>
        </p:nvSpPr>
        <p:spPr>
          <a:xfrm>
            <a:off x="6261553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28" y="1881707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21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5" name="Texte"/>
          <p:cNvSpPr>
            <a:spLocks noGrp="1"/>
          </p:cNvSpPr>
          <p:nvPr>
            <p:ph sz="quarter" idx="17"/>
          </p:nvPr>
        </p:nvSpPr>
        <p:spPr>
          <a:xfrm>
            <a:off x="714379" y="422682"/>
            <a:ext cx="4862756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all" baseline="0">
                <a:solidFill>
                  <a:schemeClr val="bg1"/>
                </a:solidFill>
              </a:defRPr>
            </a:lvl1pPr>
            <a:lvl2pPr marL="983934" indent="-378478">
              <a:buFont typeface="Arial" panose="020B0604020202020204" pitchFamily="34" charset="0"/>
              <a:buChar char="•"/>
              <a:defRPr sz="1850">
                <a:solidFill>
                  <a:schemeClr val="bg1"/>
                </a:solidFill>
              </a:defRPr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68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</p:spTree>
    <p:extLst>
      <p:ext uri="{BB962C8B-B14F-4D97-AF65-F5344CB8AC3E}">
        <p14:creationId xmlns:p14="http://schemas.microsoft.com/office/powerpoint/2010/main" val="60701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et contenu, titre 2 lignes, fond no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nd noir"/>
          <p:cNvSpPr/>
          <p:nvPr userDrawn="1"/>
        </p:nvSpPr>
        <p:spPr>
          <a:xfrm>
            <a:off x="5" y="0"/>
            <a:ext cx="59278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278" tIns="42624" rIns="85278" bIns="42624" rtlCol="0" anchor="ctr"/>
          <a:lstStyle/>
          <a:p>
            <a:pPr algn="ctr" defTabSz="1211000"/>
            <a:endParaRPr lang="fr-FR" sz="2400">
              <a:solidFill>
                <a:prstClr val="white"/>
              </a:solidFill>
            </a:endParaRPr>
          </a:p>
        </p:txBody>
      </p:sp>
      <p:sp>
        <p:nvSpPr>
          <p:cNvPr id="10" name="Numero"/>
          <p:cNvSpPr>
            <a:spLocks noGrp="1"/>
          </p:cNvSpPr>
          <p:nvPr>
            <p:ph type="sldNum" sz="quarter" idx="12"/>
          </p:nvPr>
        </p:nvSpPr>
        <p:spPr>
          <a:xfrm>
            <a:off x="11582721" y="6557046"/>
            <a:ext cx="249467" cy="244840"/>
          </a:xfrm>
          <a:prstGeom prst="rect">
            <a:avLst/>
          </a:prstGeom>
        </p:spPr>
        <p:txBody>
          <a:bodyPr/>
          <a:lstStyle/>
          <a:p>
            <a:fld id="{CFD4660D-53CA-4DB2-8CD7-1D16D51C5B9E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1" name="Groupe connecteurs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6923" y="1222038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e lettrine"/>
          <p:cNvSpPr>
            <a:spLocks noGrp="1"/>
          </p:cNvSpPr>
          <p:nvPr>
            <p:ph type="body" idx="1"/>
          </p:nvPr>
        </p:nvSpPr>
        <p:spPr>
          <a:xfrm>
            <a:off x="6261553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28" y="1881707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1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1" name="Texte"/>
          <p:cNvSpPr>
            <a:spLocks noGrp="1"/>
          </p:cNvSpPr>
          <p:nvPr>
            <p:ph sz="quarter" idx="17"/>
          </p:nvPr>
        </p:nvSpPr>
        <p:spPr>
          <a:xfrm>
            <a:off x="714379" y="422682"/>
            <a:ext cx="4862756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all" baseline="0">
                <a:solidFill>
                  <a:schemeClr val="bg1"/>
                </a:solidFill>
              </a:defRPr>
            </a:lvl1pPr>
            <a:lvl2pPr marL="983934" indent="-378478">
              <a:buFont typeface="Arial" panose="020B0604020202020204" pitchFamily="34" charset="0"/>
              <a:buChar char="•"/>
              <a:defRPr sz="1850">
                <a:solidFill>
                  <a:schemeClr val="bg1"/>
                </a:solidFill>
              </a:defRPr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Titre"/>
          <p:cNvSpPr>
            <a:spLocks noGrp="1"/>
          </p:cNvSpPr>
          <p:nvPr>
            <p:ph type="title" hasCustomPrompt="1"/>
          </p:nvPr>
        </p:nvSpPr>
        <p:spPr>
          <a:xfrm>
            <a:off x="6262688" y="422789"/>
            <a:ext cx="5570635" cy="796388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799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LIGNE</a:t>
            </a:r>
          </a:p>
        </p:txBody>
      </p:sp>
    </p:spTree>
    <p:extLst>
      <p:ext uri="{BB962C8B-B14F-4D97-AF65-F5344CB8AC3E}">
        <p14:creationId xmlns:p14="http://schemas.microsoft.com/office/powerpoint/2010/main" val="395245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alignement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"/>
          <p:cNvSpPr>
            <a:spLocks noGrp="1"/>
          </p:cNvSpPr>
          <p:nvPr>
            <p:ph type="sldNum" sz="quarter" idx="12"/>
          </p:nvPr>
        </p:nvSpPr>
        <p:spPr>
          <a:xfrm>
            <a:off x="11582721" y="6557046"/>
            <a:ext cx="249467" cy="244840"/>
          </a:xfrm>
          <a:prstGeom prst="rect">
            <a:avLst/>
          </a:prstGeom>
        </p:spPr>
        <p:txBody>
          <a:bodyPr/>
          <a:lstStyle/>
          <a:p>
            <a:fld id="{CFD4660D-53CA-4DB2-8CD7-1D16D51C5B9E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e lettrine"/>
          <p:cNvSpPr>
            <a:spLocks noGrp="1"/>
          </p:cNvSpPr>
          <p:nvPr>
            <p:ph type="body" idx="1"/>
          </p:nvPr>
        </p:nvSpPr>
        <p:spPr>
          <a:xfrm>
            <a:off x="6261553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2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28" y="1881707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3" name="Texte"/>
          <p:cNvSpPr>
            <a:spLocks noGrp="1"/>
          </p:cNvSpPr>
          <p:nvPr>
            <p:ph sz="quarter" idx="15"/>
          </p:nvPr>
        </p:nvSpPr>
        <p:spPr>
          <a:xfrm>
            <a:off x="357192" y="1445123"/>
            <a:ext cx="5570637" cy="4685110"/>
          </a:xfrm>
        </p:spPr>
        <p:txBody>
          <a:bodyPr lIns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05233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se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 lettrine"/>
          <p:cNvSpPr>
            <a:spLocks noGrp="1"/>
          </p:cNvSpPr>
          <p:nvPr>
            <p:ph type="body" idx="1"/>
          </p:nvPr>
        </p:nvSpPr>
        <p:spPr>
          <a:xfrm>
            <a:off x="3310684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21" name="Lettrine"/>
          <p:cNvSpPr>
            <a:spLocks noGrp="1"/>
          </p:cNvSpPr>
          <p:nvPr>
            <p:ph type="body" idx="14" hasCustomPrompt="1"/>
          </p:nvPr>
        </p:nvSpPr>
        <p:spPr>
          <a:xfrm>
            <a:off x="4829357" y="1881707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12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19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445126"/>
            <a:ext cx="11474648" cy="5055691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9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445126"/>
            <a:ext cx="11474648" cy="5055691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TIMING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79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445126"/>
            <a:ext cx="11474648" cy="5055691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2" name="ZoneTexte 1"/>
          <p:cNvSpPr txBox="1"/>
          <p:nvPr userDrawn="1"/>
        </p:nvSpPr>
        <p:spPr>
          <a:xfrm>
            <a:off x="7219668" y="422682"/>
            <a:ext cx="4612521" cy="184650"/>
          </a:xfrm>
          <a:prstGeom prst="rect">
            <a:avLst/>
          </a:prstGeom>
          <a:noFill/>
        </p:spPr>
        <p:txBody>
          <a:bodyPr wrap="square" lIns="45705" tIns="22852" rIns="45705" bIns="22852" rtlCol="0">
            <a:spAutoFit/>
          </a:bodyPr>
          <a:lstStyle/>
          <a:p>
            <a:endParaRPr lang="fr-FR" sz="900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3168457" y="422682"/>
            <a:ext cx="8663732" cy="638492"/>
          </a:xfrm>
          <a:prstGeom prst="rect">
            <a:avLst/>
          </a:prstGeom>
          <a:noFill/>
        </p:spPr>
        <p:txBody>
          <a:bodyPr wrap="square" lIns="45705" tIns="22852" rIns="45705" bIns="22852" rtlCol="0">
            <a:spAutoFit/>
          </a:bodyPr>
          <a:lstStyle/>
          <a:p>
            <a:pPr algn="r"/>
            <a:r>
              <a:rPr lang="fr-FR" sz="3849" dirty="0">
                <a:latin typeface="+mj-lt"/>
              </a:rPr>
              <a:t>TIMING</a:t>
            </a:r>
          </a:p>
        </p:txBody>
      </p:sp>
    </p:spTree>
    <p:extLst>
      <p:ext uri="{BB962C8B-B14F-4D97-AF65-F5344CB8AC3E}">
        <p14:creationId xmlns:p14="http://schemas.microsoft.com/office/powerpoint/2010/main" val="18991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188" y="1446991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876725"/>
            <a:ext cx="11474648" cy="4624090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>
          <a:xfrm>
            <a:off x="357188" y="425652"/>
            <a:ext cx="11477626" cy="1015262"/>
          </a:xfrm>
        </p:spPr>
        <p:txBody>
          <a:bodyPr tIns="167888" anchor="t" anchorCtr="0">
            <a:noAutofit/>
          </a:bodyPr>
          <a:lstStyle>
            <a:lvl1pPr>
              <a:lnSpc>
                <a:spcPct val="80000"/>
              </a:lnSpc>
              <a:defRPr sz="3849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LIGNES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5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, sous-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2"/>
          <p:cNvCxnSpPr/>
          <p:nvPr userDrawn="1"/>
        </p:nvCxnSpPr>
        <p:spPr>
          <a:xfrm>
            <a:off x="360094" y="1496834"/>
            <a:ext cx="1147479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ous-titre"/>
          <p:cNvSpPr>
            <a:spLocks noGrp="1"/>
          </p:cNvSpPr>
          <p:nvPr>
            <p:ph type="body" idx="1" hasCustomPrompt="1"/>
          </p:nvPr>
        </p:nvSpPr>
        <p:spPr>
          <a:xfrm>
            <a:off x="357188" y="1013622"/>
            <a:ext cx="11477626" cy="433371"/>
          </a:xfrm>
        </p:spPr>
        <p:txBody>
          <a:bodyPr lIns="0" tIns="67166" rIns="0" bIns="0" anchor="ctr">
            <a:noAutofit/>
          </a:bodyPr>
          <a:lstStyle>
            <a:lvl1pPr marL="0" indent="0" algn="r">
              <a:buNone/>
              <a:defRPr sz="26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876725"/>
            <a:ext cx="11474648" cy="4624090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1" name="Titre"/>
          <p:cNvSpPr>
            <a:spLocks noGrp="1"/>
          </p:cNvSpPr>
          <p:nvPr>
            <p:ph type="title" hasCustomPrompt="1"/>
          </p:nvPr>
        </p:nvSpPr>
        <p:spPr>
          <a:xfrm>
            <a:off x="357188" y="425652"/>
            <a:ext cx="11477626" cy="587971"/>
          </a:xfrm>
        </p:spPr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</p:spTree>
    <p:extLst>
      <p:ext uri="{BB962C8B-B14F-4D97-AF65-F5344CB8AC3E}">
        <p14:creationId xmlns:p14="http://schemas.microsoft.com/office/powerpoint/2010/main" val="410666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e 2"/>
          <p:cNvSpPr>
            <a:spLocks noGrp="1"/>
          </p:cNvSpPr>
          <p:nvPr>
            <p:ph sz="quarter" idx="15"/>
          </p:nvPr>
        </p:nvSpPr>
        <p:spPr>
          <a:xfrm>
            <a:off x="6264179" y="1445123"/>
            <a:ext cx="5570637" cy="4685110"/>
          </a:xfrm>
        </p:spPr>
        <p:txBody>
          <a:bodyPr lIns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9" name="Texte"/>
          <p:cNvSpPr>
            <a:spLocks noGrp="1"/>
          </p:cNvSpPr>
          <p:nvPr>
            <p:ph sz="quarter" idx="16"/>
          </p:nvPr>
        </p:nvSpPr>
        <p:spPr>
          <a:xfrm>
            <a:off x="357192" y="1445123"/>
            <a:ext cx="5570637" cy="4685110"/>
          </a:xfrm>
        </p:spPr>
        <p:txBody>
          <a:bodyPr lIns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>
          <a:xfrm>
            <a:off x="357188" y="425652"/>
            <a:ext cx="11477626" cy="587971"/>
          </a:xfrm>
        </p:spPr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2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6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, sous-titr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Connecteur droit 2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"/>
          <p:cNvCxnSpPr/>
          <p:nvPr userDrawn="1"/>
        </p:nvCxnSpPr>
        <p:spPr>
          <a:xfrm>
            <a:off x="360094" y="1446991"/>
            <a:ext cx="1147479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ous-titre"/>
          <p:cNvSpPr>
            <a:spLocks noGrp="1"/>
          </p:cNvSpPr>
          <p:nvPr>
            <p:ph type="body" idx="1" hasCustomPrompt="1"/>
          </p:nvPr>
        </p:nvSpPr>
        <p:spPr>
          <a:xfrm>
            <a:off x="357188" y="1013622"/>
            <a:ext cx="11477626" cy="433371"/>
          </a:xfrm>
        </p:spPr>
        <p:txBody>
          <a:bodyPr lIns="0" tIns="67166" rIns="0" bIns="0" anchor="ctr">
            <a:normAutofit/>
          </a:bodyPr>
          <a:lstStyle>
            <a:lvl1pPr marL="0" indent="0" algn="r">
              <a:buNone/>
              <a:defRPr sz="279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6261555" y="1876728"/>
            <a:ext cx="5570637" cy="425351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50"/>
            </a:lvl1pPr>
            <a:lvl2pPr marL="983934" indent="-378478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2" y="1876728"/>
            <a:ext cx="5570637" cy="425351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50"/>
            </a:lvl1pPr>
            <a:lvl2pPr marL="983934" indent="-378478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9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4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2 contenus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6261555" y="3753992"/>
            <a:ext cx="5570637" cy="2376244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2" y="3766844"/>
            <a:ext cx="5570637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3" name="Image 2"/>
          <p:cNvSpPr>
            <a:spLocks noGrp="1"/>
          </p:cNvSpPr>
          <p:nvPr>
            <p:ph type="pic" sz="quarter" idx="17"/>
          </p:nvPr>
        </p:nvSpPr>
        <p:spPr>
          <a:xfrm>
            <a:off x="6264179" y="1473944"/>
            <a:ext cx="5570637" cy="2032992"/>
          </a:xfrm>
        </p:spPr>
        <p:txBody>
          <a:bodyPr/>
          <a:lstStyle/>
          <a:p>
            <a:endParaRPr lang="fr-FR"/>
          </a:p>
        </p:txBody>
      </p:sp>
      <p:sp>
        <p:nvSpPr>
          <p:cNvPr id="3" name="Image"/>
          <p:cNvSpPr>
            <a:spLocks noGrp="1"/>
          </p:cNvSpPr>
          <p:nvPr>
            <p:ph type="pic" sz="quarter" idx="16"/>
          </p:nvPr>
        </p:nvSpPr>
        <p:spPr>
          <a:xfrm>
            <a:off x="357192" y="1467448"/>
            <a:ext cx="5570637" cy="2032992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357310" y="363363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6267098" y="363363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6264299" y="135067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360110" y="135067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6976" y="6"/>
            <a:ext cx="55650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25" name="Espace réservé du numéro de diapositive 2"/>
          <p:cNvSpPr>
            <a:spLocks noGrp="1"/>
          </p:cNvSpPr>
          <p:nvPr>
            <p:ph type="sldNum" sz="quarter" idx="18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6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e 3"/>
          <p:cNvSpPr>
            <a:spLocks noGrp="1"/>
          </p:cNvSpPr>
          <p:nvPr>
            <p:ph sz="quarter" idx="18"/>
          </p:nvPr>
        </p:nvSpPr>
        <p:spPr>
          <a:xfrm>
            <a:off x="8266525" y="3766844"/>
            <a:ext cx="3568291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4311859" y="3766844"/>
            <a:ext cx="3568291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2" y="3766844"/>
            <a:ext cx="3568291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9" name="Sous-titre 3"/>
          <p:cNvSpPr>
            <a:spLocks noGrp="1"/>
          </p:cNvSpPr>
          <p:nvPr>
            <p:ph type="body" idx="17" hasCustomPrompt="1"/>
          </p:nvPr>
        </p:nvSpPr>
        <p:spPr>
          <a:xfrm>
            <a:off x="8269270" y="3132054"/>
            <a:ext cx="3568289" cy="63479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41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5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4313178" y="3132054"/>
            <a:ext cx="3568289" cy="63479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41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6" name="Sous-titre"/>
          <p:cNvSpPr>
            <a:spLocks noGrp="1"/>
          </p:cNvSpPr>
          <p:nvPr>
            <p:ph type="body" idx="16" hasCustomPrompt="1"/>
          </p:nvPr>
        </p:nvSpPr>
        <p:spPr>
          <a:xfrm>
            <a:off x="357312" y="3132054"/>
            <a:ext cx="3568289" cy="63479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41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33" name="Image 3"/>
          <p:cNvSpPr>
            <a:spLocks noGrp="1"/>
          </p:cNvSpPr>
          <p:nvPr>
            <p:ph type="pic" sz="quarter" idx="21"/>
          </p:nvPr>
        </p:nvSpPr>
        <p:spPr>
          <a:xfrm>
            <a:off x="8267438" y="1445125"/>
            <a:ext cx="3567374" cy="1587996"/>
          </a:xfrm>
        </p:spPr>
        <p:txBody>
          <a:bodyPr/>
          <a:lstStyle/>
          <a:p>
            <a:endParaRPr lang="fr-FR"/>
          </a:p>
        </p:txBody>
      </p:sp>
      <p:sp>
        <p:nvSpPr>
          <p:cNvPr id="32" name="Image 2"/>
          <p:cNvSpPr>
            <a:spLocks noGrp="1"/>
          </p:cNvSpPr>
          <p:nvPr>
            <p:ph type="pic" sz="quarter" idx="20"/>
          </p:nvPr>
        </p:nvSpPr>
        <p:spPr>
          <a:xfrm>
            <a:off x="4311003" y="1445125"/>
            <a:ext cx="3567374" cy="1587996"/>
          </a:xfrm>
        </p:spPr>
        <p:txBody>
          <a:bodyPr/>
          <a:lstStyle/>
          <a:p>
            <a:endParaRPr lang="fr-FR"/>
          </a:p>
        </p:txBody>
      </p:sp>
      <p:sp>
        <p:nvSpPr>
          <p:cNvPr id="3" name="Image"/>
          <p:cNvSpPr>
            <a:spLocks noGrp="1"/>
          </p:cNvSpPr>
          <p:nvPr>
            <p:ph type="pic" sz="quarter" idx="19"/>
          </p:nvPr>
        </p:nvSpPr>
        <p:spPr>
          <a:xfrm>
            <a:off x="357190" y="1445125"/>
            <a:ext cx="3567374" cy="158799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9" name="Espace réservé du numéro de diapositive 2"/>
          <p:cNvSpPr>
            <a:spLocks noGrp="1"/>
          </p:cNvSpPr>
          <p:nvPr>
            <p:ph type="sldNum" sz="quarter" idx="22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59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et 3 contenus chiff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e 3"/>
          <p:cNvSpPr>
            <a:spLocks noGrp="1"/>
          </p:cNvSpPr>
          <p:nvPr>
            <p:ph sz="quarter" idx="18"/>
          </p:nvPr>
        </p:nvSpPr>
        <p:spPr>
          <a:xfrm>
            <a:off x="8266525" y="3033123"/>
            <a:ext cx="3568291" cy="309711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4311859" y="3033123"/>
            <a:ext cx="3568291" cy="309711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2" y="3033123"/>
            <a:ext cx="3568291" cy="309711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3934" indent="-378478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Sous-titre 3"/>
          <p:cNvSpPr>
            <a:spLocks noGrp="1"/>
          </p:cNvSpPr>
          <p:nvPr>
            <p:ph type="body" idx="17" hasCustomPrompt="1"/>
          </p:nvPr>
        </p:nvSpPr>
        <p:spPr>
          <a:xfrm>
            <a:off x="8269270" y="2483265"/>
            <a:ext cx="3568289" cy="3462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7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4313178" y="2478013"/>
            <a:ext cx="3568289" cy="3462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30" name="Sous-titre"/>
          <p:cNvSpPr>
            <a:spLocks noGrp="1"/>
          </p:cNvSpPr>
          <p:nvPr>
            <p:ph type="body" idx="16" hasCustomPrompt="1"/>
          </p:nvPr>
        </p:nvSpPr>
        <p:spPr>
          <a:xfrm>
            <a:off x="357312" y="2483265"/>
            <a:ext cx="3568289" cy="3462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47" name="Numero 3"/>
          <p:cNvSpPr>
            <a:spLocks noGrp="1"/>
          </p:cNvSpPr>
          <p:nvPr>
            <p:ph type="body" idx="21" hasCustomPrompt="1"/>
          </p:nvPr>
        </p:nvSpPr>
        <p:spPr>
          <a:xfrm>
            <a:off x="8264022" y="1443352"/>
            <a:ext cx="3568289" cy="433371"/>
          </a:xfrm>
        </p:spPr>
        <p:txBody>
          <a:bodyPr lIns="0" tIns="67166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Numero 2"/>
          <p:cNvSpPr>
            <a:spLocks noGrp="1"/>
          </p:cNvSpPr>
          <p:nvPr>
            <p:ph type="body" idx="19" hasCustomPrompt="1"/>
          </p:nvPr>
        </p:nvSpPr>
        <p:spPr>
          <a:xfrm>
            <a:off x="4308044" y="1438102"/>
            <a:ext cx="3568289" cy="433371"/>
          </a:xfrm>
        </p:spPr>
        <p:txBody>
          <a:bodyPr lIns="0" tIns="67166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6" name="Numero 1"/>
          <p:cNvSpPr>
            <a:spLocks noGrp="1"/>
          </p:cNvSpPr>
          <p:nvPr>
            <p:ph type="body" idx="20" hasCustomPrompt="1"/>
          </p:nvPr>
        </p:nvSpPr>
        <p:spPr>
          <a:xfrm>
            <a:off x="352062" y="1443352"/>
            <a:ext cx="3568289" cy="433371"/>
          </a:xfrm>
        </p:spPr>
        <p:txBody>
          <a:bodyPr lIns="0" tIns="67166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9" name="Espace réservé du numéro de diapositive 2"/>
          <p:cNvSpPr>
            <a:spLocks noGrp="1"/>
          </p:cNvSpPr>
          <p:nvPr>
            <p:ph type="sldNum" sz="quarter" idx="22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4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 lignes et 3 contenus chiff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eur droit 27"/>
          <p:cNvCxnSpPr/>
          <p:nvPr userDrawn="1"/>
        </p:nvCxnSpPr>
        <p:spPr>
          <a:xfrm>
            <a:off x="4313172" y="3370535"/>
            <a:ext cx="356833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 userDrawn="1"/>
        </p:nvCxnSpPr>
        <p:spPr>
          <a:xfrm>
            <a:off x="357192" y="3375784"/>
            <a:ext cx="356833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8269149" y="3375784"/>
            <a:ext cx="356833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357188" y="1446991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e 3"/>
          <p:cNvSpPr>
            <a:spLocks noGrp="1"/>
          </p:cNvSpPr>
          <p:nvPr>
            <p:ph sz="quarter" idx="18"/>
          </p:nvPr>
        </p:nvSpPr>
        <p:spPr>
          <a:xfrm>
            <a:off x="8266525" y="3456215"/>
            <a:ext cx="3568291" cy="2674016"/>
          </a:xfrm>
        </p:spPr>
        <p:txBody>
          <a:bodyPr lIns="0" tIns="0" rIns="0" bIns="0">
            <a:normAutofit/>
          </a:bodyPr>
          <a:lstStyle>
            <a:lvl1pPr marL="319778" indent="-319778">
              <a:buFont typeface="Arial" panose="020B0604020202020204" pitchFamily="34" charset="0"/>
              <a:buChar char="•"/>
              <a:defRPr sz="1600"/>
            </a:lvl1pPr>
            <a:lvl2pPr marL="983934" indent="-378478"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4311859" y="3456215"/>
            <a:ext cx="3568291" cy="2674016"/>
          </a:xfrm>
        </p:spPr>
        <p:txBody>
          <a:bodyPr lIns="0" tIns="0" rIns="0" bIns="0">
            <a:normAutofit/>
          </a:bodyPr>
          <a:lstStyle>
            <a:lvl1pPr marL="319778" indent="-319778">
              <a:buFont typeface="Arial" panose="020B0604020202020204" pitchFamily="34" charset="0"/>
              <a:buChar char="•"/>
              <a:defRPr sz="1600"/>
            </a:lvl1pPr>
            <a:lvl2pPr marL="983934" indent="-378478"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2" y="3456215"/>
            <a:ext cx="3568291" cy="2674016"/>
          </a:xfrm>
        </p:spPr>
        <p:txBody>
          <a:bodyPr lIns="0" tIns="0" rIns="0" bIns="0">
            <a:normAutofit/>
          </a:bodyPr>
          <a:lstStyle>
            <a:lvl1pPr marL="319778" indent="-319778">
              <a:buFont typeface="Arial" panose="020B0604020202020204" pitchFamily="34" charset="0"/>
              <a:buChar char="•"/>
              <a:defRPr sz="1600"/>
            </a:lvl1pPr>
            <a:lvl2pPr marL="983934" indent="-378478"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Sous-titre 3"/>
          <p:cNvSpPr>
            <a:spLocks noGrp="1"/>
          </p:cNvSpPr>
          <p:nvPr>
            <p:ph type="body" idx="17" hasCustomPrompt="1"/>
          </p:nvPr>
        </p:nvSpPr>
        <p:spPr>
          <a:xfrm>
            <a:off x="8269270" y="2916634"/>
            <a:ext cx="3568289" cy="3462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7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4313178" y="2911382"/>
            <a:ext cx="3568289" cy="3462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30" name="Sous-titre"/>
          <p:cNvSpPr>
            <a:spLocks noGrp="1"/>
          </p:cNvSpPr>
          <p:nvPr>
            <p:ph type="body" idx="16" hasCustomPrompt="1"/>
          </p:nvPr>
        </p:nvSpPr>
        <p:spPr>
          <a:xfrm>
            <a:off x="357312" y="2916634"/>
            <a:ext cx="3568289" cy="3462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47" name="Numero 3"/>
          <p:cNvSpPr>
            <a:spLocks noGrp="1"/>
          </p:cNvSpPr>
          <p:nvPr>
            <p:ph type="body" idx="21" hasCustomPrompt="1"/>
          </p:nvPr>
        </p:nvSpPr>
        <p:spPr>
          <a:xfrm>
            <a:off x="8264022" y="1876724"/>
            <a:ext cx="3568289" cy="433371"/>
          </a:xfrm>
        </p:spPr>
        <p:txBody>
          <a:bodyPr lIns="0" tIns="67166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Numero 2"/>
          <p:cNvSpPr>
            <a:spLocks noGrp="1"/>
          </p:cNvSpPr>
          <p:nvPr>
            <p:ph type="body" idx="19" hasCustomPrompt="1"/>
          </p:nvPr>
        </p:nvSpPr>
        <p:spPr>
          <a:xfrm>
            <a:off x="4308044" y="1871473"/>
            <a:ext cx="3568289" cy="433371"/>
          </a:xfrm>
        </p:spPr>
        <p:txBody>
          <a:bodyPr lIns="0" tIns="67166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6" name="Numero 1"/>
          <p:cNvSpPr>
            <a:spLocks noGrp="1"/>
          </p:cNvSpPr>
          <p:nvPr>
            <p:ph type="body" idx="20" hasCustomPrompt="1"/>
          </p:nvPr>
        </p:nvSpPr>
        <p:spPr>
          <a:xfrm>
            <a:off x="352062" y="1876724"/>
            <a:ext cx="3568289" cy="433371"/>
          </a:xfrm>
        </p:spPr>
        <p:txBody>
          <a:bodyPr lIns="0" tIns="67166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 tIns="167888" anchor="t">
            <a:noAutofit/>
          </a:bodyPr>
          <a:lstStyle>
            <a:lvl1pPr>
              <a:lnSpc>
                <a:spcPct val="80000"/>
              </a:lnSpc>
              <a:defRPr sz="3849" baseline="0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</a:t>
            </a:r>
            <a:r>
              <a:rPr lang="fr-FR" dirty="0" err="1"/>
              <a:t>LIGNEs</a:t>
            </a:r>
            <a:endParaRPr lang="fr-FR" dirty="0"/>
          </a:p>
        </p:txBody>
      </p:sp>
      <p:sp>
        <p:nvSpPr>
          <p:cNvPr id="26" name="Espace réservé du numéro de diapositive 2"/>
          <p:cNvSpPr>
            <a:spLocks noGrp="1"/>
          </p:cNvSpPr>
          <p:nvPr>
            <p:ph type="sldNum" sz="quarter" idx="22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6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 lign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9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00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11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necteur droit 15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6264297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mage"/>
          <p:cNvSpPr>
            <a:spLocks noGrp="1"/>
          </p:cNvSpPr>
          <p:nvPr>
            <p:ph type="pic" sz="quarter" idx="15"/>
          </p:nvPr>
        </p:nvSpPr>
        <p:spPr>
          <a:xfrm>
            <a:off x="-14283" y="4"/>
            <a:ext cx="5927825" cy="6857999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2" name="Texte"/>
          <p:cNvSpPr>
            <a:spLocks noGrp="1"/>
          </p:cNvSpPr>
          <p:nvPr>
            <p:ph sz="quarter" idx="14"/>
          </p:nvPr>
        </p:nvSpPr>
        <p:spPr>
          <a:xfrm>
            <a:off x="6264298" y="1445126"/>
            <a:ext cx="5567660" cy="4737199"/>
          </a:xfrm>
        </p:spPr>
        <p:txBody>
          <a:bodyPr>
            <a:normAutofit/>
          </a:bodyPr>
          <a:lstStyle>
            <a:lvl1pPr>
              <a:defRPr sz="1850"/>
            </a:lvl1pPr>
            <a:lvl2pPr>
              <a:defRPr sz="1600"/>
            </a:lvl2pPr>
            <a:lvl3pPr>
              <a:defRPr sz="13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9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68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4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e droite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11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necteur droit 15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 userDrawn="1"/>
        </p:nvCxnSpPr>
        <p:spPr>
          <a:xfrm>
            <a:off x="6264297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 userDrawn="1"/>
        </p:nvCxnSpPr>
        <p:spPr>
          <a:xfrm>
            <a:off x="6264298" y="1354618"/>
            <a:ext cx="557071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 userDrawn="1"/>
        </p:nvCxnSpPr>
        <p:spPr>
          <a:xfrm>
            <a:off x="6264297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ous-titre"/>
          <p:cNvSpPr>
            <a:spLocks noGrp="1"/>
          </p:cNvSpPr>
          <p:nvPr>
            <p:ph type="body" idx="1" hasCustomPrompt="1"/>
          </p:nvPr>
        </p:nvSpPr>
        <p:spPr>
          <a:xfrm>
            <a:off x="6264178" y="921247"/>
            <a:ext cx="5570636" cy="433371"/>
          </a:xfrm>
        </p:spPr>
        <p:txBody>
          <a:bodyPr lIns="0" tIns="67166" rIns="0" bIns="0" anchor="ctr">
            <a:normAutofit/>
          </a:bodyPr>
          <a:lstStyle>
            <a:lvl1pPr marL="0" indent="0" algn="r">
              <a:buNone/>
              <a:defRPr sz="279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4" name="Image"/>
          <p:cNvSpPr>
            <a:spLocks noGrp="1"/>
          </p:cNvSpPr>
          <p:nvPr>
            <p:ph type="pic" sz="quarter" idx="15"/>
          </p:nvPr>
        </p:nvSpPr>
        <p:spPr>
          <a:xfrm>
            <a:off x="5" y="121"/>
            <a:ext cx="5927825" cy="6857999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2" name="Texte"/>
          <p:cNvSpPr>
            <a:spLocks noGrp="1"/>
          </p:cNvSpPr>
          <p:nvPr>
            <p:ph sz="quarter" idx="14"/>
          </p:nvPr>
        </p:nvSpPr>
        <p:spPr>
          <a:xfrm>
            <a:off x="6264298" y="1876844"/>
            <a:ext cx="5567660" cy="4305599"/>
          </a:xfrm>
        </p:spPr>
        <p:txBody>
          <a:bodyPr>
            <a:normAutofit/>
          </a:bodyPr>
          <a:lstStyle>
            <a:lvl1pPr>
              <a:defRPr sz="1850"/>
            </a:lvl1pPr>
            <a:lvl2pPr>
              <a:defRPr sz="1600"/>
            </a:lvl2pPr>
            <a:lvl3pPr>
              <a:defRPr sz="13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9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68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8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91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e droite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11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necteur droit 15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 userDrawn="1"/>
        </p:nvCxnSpPr>
        <p:spPr>
          <a:xfrm>
            <a:off x="6264297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e 2"/>
          <p:cNvSpPr>
            <a:spLocks noGrp="1"/>
          </p:cNvSpPr>
          <p:nvPr>
            <p:ph sz="quarter" idx="17"/>
          </p:nvPr>
        </p:nvSpPr>
        <p:spPr>
          <a:xfrm>
            <a:off x="714498" y="422682"/>
            <a:ext cx="5213449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none" baseline="0"/>
            </a:lvl1pPr>
            <a:lvl2pPr marL="983934" indent="-378478">
              <a:buFont typeface="Arial" panose="020B0604020202020204" pitchFamily="34" charset="0"/>
              <a:buChar char="•"/>
              <a:defRPr sz="1850"/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2" name="Texte"/>
          <p:cNvSpPr>
            <a:spLocks noGrp="1"/>
          </p:cNvSpPr>
          <p:nvPr>
            <p:ph sz="quarter" idx="14"/>
          </p:nvPr>
        </p:nvSpPr>
        <p:spPr>
          <a:xfrm>
            <a:off x="6264298" y="1445122"/>
            <a:ext cx="5567660" cy="4737199"/>
          </a:xfrm>
        </p:spPr>
        <p:txBody>
          <a:bodyPr>
            <a:normAutofit/>
          </a:bodyPr>
          <a:lstStyle>
            <a:lvl1pPr>
              <a:defRPr sz="1850"/>
            </a:lvl1pPr>
            <a:lvl2pPr>
              <a:defRPr sz="1600"/>
            </a:lvl2pPr>
            <a:lvl3pPr>
              <a:defRPr sz="13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7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68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18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e droite 2 contenus tit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11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necteur droit 15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e 2"/>
          <p:cNvSpPr>
            <a:spLocks noGrp="1"/>
          </p:cNvSpPr>
          <p:nvPr>
            <p:ph sz="quarter" idx="17"/>
          </p:nvPr>
        </p:nvSpPr>
        <p:spPr>
          <a:xfrm>
            <a:off x="714498" y="422682"/>
            <a:ext cx="5213449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none" baseline="0"/>
            </a:lvl1pPr>
            <a:lvl2pPr marL="983934" indent="-378478">
              <a:buFont typeface="Arial" panose="020B0604020202020204" pitchFamily="34" charset="0"/>
              <a:buChar char="•"/>
              <a:defRPr sz="1850"/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2" name="Texte"/>
          <p:cNvSpPr>
            <a:spLocks noGrp="1"/>
          </p:cNvSpPr>
          <p:nvPr>
            <p:ph sz="quarter" idx="14"/>
          </p:nvPr>
        </p:nvSpPr>
        <p:spPr>
          <a:xfrm>
            <a:off x="6264298" y="1445122"/>
            <a:ext cx="5567660" cy="4737199"/>
          </a:xfrm>
        </p:spPr>
        <p:txBody>
          <a:bodyPr>
            <a:normAutofit/>
          </a:bodyPr>
          <a:lstStyle>
            <a:lvl1pPr>
              <a:defRPr sz="1850"/>
            </a:lvl1pPr>
            <a:lvl2pPr>
              <a:defRPr sz="1600"/>
            </a:lvl2pPr>
            <a:lvl3pPr>
              <a:defRPr sz="13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cxnSp>
        <p:nvCxnSpPr>
          <p:cNvPr id="14" name="Connecteur droit 2"/>
          <p:cNvCxnSpPr/>
          <p:nvPr userDrawn="1"/>
        </p:nvCxnSpPr>
        <p:spPr>
          <a:xfrm>
            <a:off x="6266923" y="1222038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73"/>
            <a:ext cx="5570635" cy="796388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799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LIGNE</a:t>
            </a:r>
          </a:p>
        </p:txBody>
      </p:sp>
      <p:sp>
        <p:nvSpPr>
          <p:cNvPr id="17" name="Espace réservé du numéro de diapositive 2"/>
          <p:cNvSpPr>
            <a:spLocks noGrp="1"/>
          </p:cNvSpPr>
          <p:nvPr>
            <p:ph type="sldNum" sz="quarter" idx="18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0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e droite 2 contenus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6264178" y="381223"/>
            <a:ext cx="5570636" cy="41459"/>
            <a:chOff x="381000" y="406633"/>
            <a:chExt cx="12240000" cy="44222"/>
          </a:xfrm>
        </p:grpSpPr>
        <p:cxnSp>
          <p:nvCxnSpPr>
            <p:cNvPr id="12" name="Connecteur droit 11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" name="Connecteur droit 15"/>
          <p:cNvCxnSpPr/>
          <p:nvPr userDrawn="1"/>
        </p:nvCxnSpPr>
        <p:spPr>
          <a:xfrm flipH="1">
            <a:off x="6264178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 userDrawn="1"/>
        </p:nvCxnSpPr>
        <p:spPr>
          <a:xfrm>
            <a:off x="6264298" y="1354618"/>
            <a:ext cx="5570711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>
            <a:off x="6264297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ous-titre"/>
          <p:cNvSpPr>
            <a:spLocks noGrp="1"/>
          </p:cNvSpPr>
          <p:nvPr>
            <p:ph type="body" idx="1" hasCustomPrompt="1"/>
          </p:nvPr>
        </p:nvSpPr>
        <p:spPr>
          <a:xfrm>
            <a:off x="6264178" y="921247"/>
            <a:ext cx="5570636" cy="433371"/>
          </a:xfrm>
        </p:spPr>
        <p:txBody>
          <a:bodyPr lIns="0" tIns="67166" rIns="0" bIns="0" anchor="ctr">
            <a:normAutofit/>
          </a:bodyPr>
          <a:lstStyle>
            <a:lvl1pPr marL="0" indent="0" algn="r">
              <a:buNone/>
              <a:defRPr sz="279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5" name="Texte 2"/>
          <p:cNvSpPr>
            <a:spLocks noGrp="1"/>
          </p:cNvSpPr>
          <p:nvPr>
            <p:ph sz="quarter" idx="17"/>
          </p:nvPr>
        </p:nvSpPr>
        <p:spPr>
          <a:xfrm>
            <a:off x="695404" y="422680"/>
            <a:ext cx="5213449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none" baseline="0"/>
            </a:lvl1pPr>
            <a:lvl2pPr marL="983934" indent="-378478">
              <a:buFont typeface="Arial" panose="020B0604020202020204" pitchFamily="34" charset="0"/>
              <a:buChar char="•"/>
              <a:defRPr sz="1850"/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2" name="Texte"/>
          <p:cNvSpPr>
            <a:spLocks noGrp="1"/>
          </p:cNvSpPr>
          <p:nvPr>
            <p:ph sz="quarter" idx="14"/>
          </p:nvPr>
        </p:nvSpPr>
        <p:spPr>
          <a:xfrm>
            <a:off x="6264298" y="1876846"/>
            <a:ext cx="5567660" cy="4253508"/>
          </a:xfrm>
        </p:spPr>
        <p:txBody>
          <a:bodyPr>
            <a:normAutofit/>
          </a:bodyPr>
          <a:lstStyle>
            <a:lvl1pPr>
              <a:defRPr sz="1850"/>
            </a:lvl1pPr>
            <a:lvl2pPr>
              <a:defRPr sz="1600"/>
            </a:lvl2pPr>
            <a:lvl3pPr>
              <a:defRPr sz="13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296" y="6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0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68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4" name="Espace réservé du numéro de diapositive 2"/>
          <p:cNvSpPr>
            <a:spLocks noGrp="1"/>
          </p:cNvSpPr>
          <p:nvPr>
            <p:ph type="sldNum" sz="quarter" idx="18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0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306" y="1013619"/>
            <a:ext cx="5568751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306" y="381223"/>
            <a:ext cx="5568751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445126"/>
            <a:ext cx="11474648" cy="5055691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361509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 algn="l"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26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2 lignes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eur droit 1"/>
          <p:cNvCxnSpPr/>
          <p:nvPr userDrawn="1"/>
        </p:nvCxnSpPr>
        <p:spPr>
          <a:xfrm>
            <a:off x="357306" y="1446991"/>
            <a:ext cx="5568751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306" y="381223"/>
            <a:ext cx="5568751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876725"/>
            <a:ext cx="11474648" cy="4624090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357190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>
          <a:xfrm>
            <a:off x="357188" y="425652"/>
            <a:ext cx="11477626" cy="1015262"/>
          </a:xfrm>
        </p:spPr>
        <p:txBody>
          <a:bodyPr tIns="167888" anchor="t" anchorCtr="0">
            <a:noAutofit/>
          </a:bodyPr>
          <a:lstStyle>
            <a:lvl1pPr algn="l">
              <a:lnSpc>
                <a:spcPct val="80000"/>
              </a:lnSpc>
              <a:defRPr sz="3849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LIGNES</a:t>
            </a: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40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 userDrawn="1"/>
        </p:nvGrpSpPr>
        <p:grpSpPr>
          <a:xfrm>
            <a:off x="6432352" y="141388"/>
            <a:ext cx="5568410" cy="63974"/>
            <a:chOff x="1" y="218213"/>
            <a:chExt cx="13004799" cy="68238"/>
          </a:xfrm>
        </p:grpSpPr>
        <p:cxnSp>
          <p:nvCxnSpPr>
            <p:cNvPr id="12" name="Connecteur droit 11"/>
            <p:cNvCxnSpPr/>
            <p:nvPr/>
          </p:nvCxnSpPr>
          <p:spPr>
            <a:xfrm flipH="1">
              <a:off x="1" y="218213"/>
              <a:ext cx="1300479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H="1">
              <a:off x="1" y="286451"/>
              <a:ext cx="1300479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13"/>
          <p:cNvCxnSpPr/>
          <p:nvPr userDrawn="1"/>
        </p:nvCxnSpPr>
        <p:spPr>
          <a:xfrm>
            <a:off x="6432352" y="1509751"/>
            <a:ext cx="556841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9"/>
          <p:cNvSpPr>
            <a:spLocks noGrp="1"/>
          </p:cNvSpPr>
          <p:nvPr userDrawn="1">
            <p:ph type="title" hasCustomPrompt="1"/>
          </p:nvPr>
        </p:nvSpPr>
        <p:spPr>
          <a:xfrm>
            <a:off x="6432352" y="399541"/>
            <a:ext cx="5572125" cy="473848"/>
          </a:xfrm>
          <a:noFill/>
        </p:spPr>
        <p:txBody>
          <a:bodyPr wrap="square" lIns="0" tIns="0" rIns="0" bIns="0" rtlCol="0">
            <a:spAutoFit/>
          </a:bodyPr>
          <a:lstStyle>
            <a:lvl1pPr>
              <a:lnSpc>
                <a:spcPct val="70000"/>
              </a:lnSpc>
              <a:defRPr lang="fr-FR"/>
            </a:lvl1pPr>
          </a:lstStyle>
          <a:p>
            <a:pPr lvl="0" algn="r" defTabSz="1081961">
              <a:lnSpc>
                <a:spcPct val="80000"/>
              </a:lnSpc>
              <a:spcBef>
                <a:spcPts val="0"/>
              </a:spcBef>
            </a:pPr>
            <a:r>
              <a:rPr lang="fr-FR"/>
              <a:t>titre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49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24"/>
            <a:ext cx="10363200" cy="1500187"/>
          </a:xfrm>
        </p:spPr>
        <p:txBody>
          <a:bodyPr anchor="b"/>
          <a:lstStyle>
            <a:lvl1pPr marL="0" indent="0">
              <a:buNone/>
              <a:defRPr sz="2649"/>
            </a:lvl1pPr>
            <a:lvl2pPr marL="608865" indent="0">
              <a:buNone/>
              <a:defRPr sz="2400"/>
            </a:lvl2pPr>
            <a:lvl3pPr marL="1217737" indent="0">
              <a:buNone/>
              <a:defRPr sz="2150"/>
            </a:lvl3pPr>
            <a:lvl4pPr marL="1826609" indent="0">
              <a:buNone/>
              <a:defRPr sz="1850"/>
            </a:lvl4pPr>
            <a:lvl5pPr marL="2435475" indent="0">
              <a:buNone/>
              <a:defRPr sz="1850"/>
            </a:lvl5pPr>
            <a:lvl6pPr marL="3044343" indent="0">
              <a:buNone/>
              <a:defRPr sz="1850"/>
            </a:lvl6pPr>
            <a:lvl7pPr marL="3653213" indent="0">
              <a:buNone/>
              <a:defRPr sz="1850"/>
            </a:lvl7pPr>
            <a:lvl8pPr marL="4262079" indent="0">
              <a:buNone/>
              <a:defRPr sz="1850"/>
            </a:lvl8pPr>
            <a:lvl9pPr marL="4870952" indent="0">
              <a:buNone/>
              <a:defRPr sz="18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2" y="6245232"/>
            <a:ext cx="3860800" cy="476251"/>
          </a:xfrm>
          <a:prstGeom prst="rect">
            <a:avLst/>
          </a:prstGeom>
        </p:spPr>
        <p:txBody>
          <a:bodyPr lIns="243700" tIns="121849" rIns="243700" bIns="121849"/>
          <a:lstStyle>
            <a:lvl1pPr>
              <a:defRPr>
                <a:cs typeface="Arial" pitchFamily="34" charset="0"/>
              </a:defRPr>
            </a:lvl1pPr>
          </a:lstStyle>
          <a:p>
            <a:pPr defTabSz="1209255">
              <a:defRPr/>
            </a:pPr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5711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1 ligne, sous-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necteur droit 2"/>
          <p:cNvCxnSpPr/>
          <p:nvPr userDrawn="1"/>
        </p:nvCxnSpPr>
        <p:spPr>
          <a:xfrm>
            <a:off x="360094" y="1446991"/>
            <a:ext cx="1147479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8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ous-titre"/>
          <p:cNvSpPr>
            <a:spLocks noGrp="1"/>
          </p:cNvSpPr>
          <p:nvPr>
            <p:ph type="body" idx="1" hasCustomPrompt="1"/>
          </p:nvPr>
        </p:nvSpPr>
        <p:spPr>
          <a:xfrm>
            <a:off x="357188" y="1013622"/>
            <a:ext cx="11477626" cy="433371"/>
          </a:xfrm>
        </p:spPr>
        <p:txBody>
          <a:bodyPr lIns="0" tIns="67158" rIns="0" bIns="0" anchor="ctr">
            <a:normAutofit/>
          </a:bodyPr>
          <a:lstStyle>
            <a:lvl1pPr marL="0" indent="0" algn="r">
              <a:buNone/>
              <a:defRPr sz="2799" b="0" cap="all" baseline="0">
                <a:latin typeface="+mj-lt"/>
              </a:defRPr>
            </a:lvl1pPr>
            <a:lvl2pPr marL="426361" indent="0">
              <a:buNone/>
              <a:defRPr sz="1850" b="1"/>
            </a:lvl2pPr>
            <a:lvl3pPr marL="852684" indent="0">
              <a:buNone/>
              <a:defRPr sz="1750" b="1"/>
            </a:lvl3pPr>
            <a:lvl4pPr marL="1279036" indent="0">
              <a:buNone/>
              <a:defRPr sz="1600" b="1"/>
            </a:lvl4pPr>
            <a:lvl5pPr marL="1705373" indent="0">
              <a:buNone/>
              <a:defRPr sz="1600" b="1"/>
            </a:lvl5pPr>
            <a:lvl6pPr marL="2131720" indent="0">
              <a:buNone/>
              <a:defRPr sz="1600" b="1"/>
            </a:lvl6pPr>
            <a:lvl7pPr marL="2558067" indent="0">
              <a:buNone/>
              <a:defRPr sz="1600" b="1"/>
            </a:lvl7pPr>
            <a:lvl8pPr marL="2984427" indent="0">
              <a:buNone/>
              <a:defRPr sz="1600" b="1"/>
            </a:lvl8pPr>
            <a:lvl9pPr marL="3410775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228" y="1876725"/>
            <a:ext cx="11474648" cy="4624090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208" y="38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61" indent="0">
              <a:buNone/>
              <a:defRPr sz="1850" b="1"/>
            </a:lvl2pPr>
            <a:lvl3pPr marL="852684" indent="0">
              <a:buNone/>
              <a:defRPr sz="1750" b="1"/>
            </a:lvl3pPr>
            <a:lvl4pPr marL="1279036" indent="0">
              <a:buNone/>
              <a:defRPr sz="1600" b="1"/>
            </a:lvl4pPr>
            <a:lvl5pPr marL="1705373" indent="0">
              <a:buNone/>
              <a:defRPr sz="1600" b="1"/>
            </a:lvl5pPr>
            <a:lvl6pPr marL="2131720" indent="0">
              <a:buNone/>
              <a:defRPr sz="1600" b="1"/>
            </a:lvl6pPr>
            <a:lvl7pPr marL="2558067" indent="0">
              <a:buNone/>
              <a:defRPr sz="1600" b="1"/>
            </a:lvl7pPr>
            <a:lvl8pPr marL="2984427" indent="0">
              <a:buNone/>
              <a:defRPr sz="1600" b="1"/>
            </a:lvl8pPr>
            <a:lvl9pPr marL="3410775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9" name="Espace réservé du numéro de diapositive 2"/>
          <p:cNvSpPr>
            <a:spLocks noGrp="1"/>
          </p:cNvSpPr>
          <p:nvPr>
            <p:ph type="sldNum" sz="quarter" idx="17"/>
          </p:nvPr>
        </p:nvSpPr>
        <p:spPr>
          <a:xfrm>
            <a:off x="11557132" y="6582640"/>
            <a:ext cx="879389" cy="156684"/>
          </a:xfrm>
        </p:spPr>
        <p:txBody>
          <a:bodyPr/>
          <a:lstStyle/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02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1 ligne, sous-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"/>
          <p:cNvSpPr>
            <a:spLocks noGrp="1"/>
          </p:cNvSpPr>
          <p:nvPr>
            <p:ph type="sldNum" sz="quarter" idx="12"/>
          </p:nvPr>
        </p:nvSpPr>
        <p:spPr>
          <a:xfrm>
            <a:off x="11582722" y="6557046"/>
            <a:ext cx="609279" cy="300955"/>
          </a:xfrm>
          <a:prstGeom prst="rect">
            <a:avLst/>
          </a:prstGeom>
        </p:spPr>
        <p:txBody>
          <a:bodyPr/>
          <a:lstStyle/>
          <a:p>
            <a:fld id="{CFD4660D-53CA-4DB2-8CD7-1D16D51C5B9E}" type="slidenum">
              <a:rPr lang="fr-FR" smtClean="0">
                <a:solidFill>
                  <a:prstClr val="black"/>
                </a:solidFill>
              </a:rPr>
              <a:pPr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cxnSp>
        <p:nvCxnSpPr>
          <p:cNvPr id="13" name="Connecteur droit 2"/>
          <p:cNvCxnSpPr/>
          <p:nvPr userDrawn="1"/>
        </p:nvCxnSpPr>
        <p:spPr>
          <a:xfrm>
            <a:off x="360094" y="1496834"/>
            <a:ext cx="1147479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connecteurs"/>
          <p:cNvGrpSpPr/>
          <p:nvPr userDrawn="1"/>
        </p:nvGrpSpPr>
        <p:grpSpPr>
          <a:xfrm>
            <a:off x="357188" y="381223"/>
            <a:ext cx="11475000" cy="41459"/>
            <a:chOff x="381000" y="406633"/>
            <a:chExt cx="12240000" cy="44222"/>
          </a:xfrm>
        </p:grpSpPr>
        <p:cxnSp>
          <p:nvCxnSpPr>
            <p:cNvPr id="17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ous-titre"/>
          <p:cNvSpPr>
            <a:spLocks noGrp="1"/>
          </p:cNvSpPr>
          <p:nvPr>
            <p:ph type="body" idx="1" hasCustomPrompt="1"/>
          </p:nvPr>
        </p:nvSpPr>
        <p:spPr>
          <a:xfrm>
            <a:off x="357188" y="1013622"/>
            <a:ext cx="11477626" cy="433371"/>
          </a:xfrm>
        </p:spPr>
        <p:txBody>
          <a:bodyPr lIns="0" tIns="67166" rIns="0" bIns="0" anchor="ctr">
            <a:noAutofit/>
          </a:bodyPr>
          <a:lstStyle>
            <a:lvl1pPr marL="0" indent="0" algn="r">
              <a:buNone/>
              <a:defRPr sz="2649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0" y="1876725"/>
            <a:ext cx="11474648" cy="4624090"/>
          </a:xfrm>
        </p:spPr>
        <p:txBody>
          <a:bodyPr lIns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177" y="6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6323" indent="0">
              <a:buNone/>
              <a:defRPr sz="1850" b="1"/>
            </a:lvl2pPr>
            <a:lvl3pPr marL="852667" indent="0">
              <a:buNone/>
              <a:defRPr sz="1750" b="1"/>
            </a:lvl3pPr>
            <a:lvl4pPr marL="1279026" indent="0">
              <a:buNone/>
              <a:defRPr sz="1600" b="1"/>
            </a:lvl4pPr>
            <a:lvl5pPr marL="1705348" indent="0">
              <a:buNone/>
              <a:defRPr sz="1600" b="1"/>
            </a:lvl5pPr>
            <a:lvl6pPr marL="2131706" indent="0">
              <a:buNone/>
              <a:defRPr sz="1600" b="1"/>
            </a:lvl6pPr>
            <a:lvl7pPr marL="2558032" indent="0">
              <a:buNone/>
              <a:defRPr sz="1600" b="1"/>
            </a:lvl7pPr>
            <a:lvl8pPr marL="2984379" indent="0">
              <a:buNone/>
              <a:defRPr sz="1600" b="1"/>
            </a:lvl8pPr>
            <a:lvl9pPr marL="3410727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</p:spTree>
    <p:extLst>
      <p:ext uri="{BB962C8B-B14F-4D97-AF65-F5344CB8AC3E}">
        <p14:creationId xmlns:p14="http://schemas.microsoft.com/office/powerpoint/2010/main" val="126842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Launch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6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fr-FR" altLang="fr-FR" sz="4799" dirty="0">
                <a:latin typeface="Didot" charset="0"/>
                <a:ea typeface="Didot" charset="0"/>
                <a:cs typeface="Didot" charset="0"/>
              </a:rPr>
              <a:t>Nom de l’initiative</a:t>
            </a:r>
            <a:br>
              <a:rPr lang="fr-FR" altLang="fr-FR" sz="4799" dirty="0">
                <a:latin typeface="Didot" charset="0"/>
                <a:ea typeface="Didot" charset="0"/>
                <a:cs typeface="Didot" charset="0"/>
              </a:rPr>
            </a:br>
            <a:r>
              <a:rPr lang="fr-FR" altLang="fr-FR" sz="4799" dirty="0">
                <a:latin typeface="Didot" charset="0"/>
                <a:ea typeface="Didot" charset="0"/>
                <a:cs typeface="Didot" charset="0"/>
              </a:rPr>
              <a:t>OCD Monde</a:t>
            </a:r>
            <a:br>
              <a:rPr lang="fr-FR" altLang="fr-FR" sz="4799" dirty="0">
                <a:latin typeface="Didot" charset="0"/>
                <a:ea typeface="Didot" charset="0"/>
                <a:cs typeface="Didot" charset="0"/>
              </a:rPr>
            </a:br>
            <a:r>
              <a:rPr lang="fr-FR" altLang="fr-FR" sz="4799" dirty="0">
                <a:latin typeface="Didot" charset="0"/>
                <a:ea typeface="Didot" charset="0"/>
                <a:cs typeface="Didot" charset="0"/>
              </a:rPr>
              <a:t>Typologie PROJET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562" indent="0" algn="ctr">
              <a:buNone/>
              <a:defRPr sz="2000"/>
            </a:lvl2pPr>
            <a:lvl3pPr marL="913120" indent="0" algn="ctr">
              <a:buNone/>
              <a:defRPr sz="1750"/>
            </a:lvl3pPr>
            <a:lvl4pPr marL="1369683" indent="0" algn="ctr">
              <a:buNone/>
              <a:defRPr sz="1600"/>
            </a:lvl4pPr>
            <a:lvl5pPr marL="1826241" indent="0" algn="ctr">
              <a:buNone/>
              <a:defRPr sz="1600"/>
            </a:lvl5pPr>
            <a:lvl6pPr marL="2282803" indent="0" algn="ctr">
              <a:buNone/>
              <a:defRPr sz="1600"/>
            </a:lvl6pPr>
            <a:lvl7pPr marL="2739363" indent="0" algn="ctr">
              <a:buNone/>
              <a:defRPr sz="1600"/>
            </a:lvl7pPr>
            <a:lvl8pPr marL="3195923" indent="0" algn="ctr">
              <a:buNone/>
              <a:defRPr sz="1600"/>
            </a:lvl8pPr>
            <a:lvl9pPr marL="3652483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2FEBE-AADC-C943-B3CF-0814B665221B}" type="slidenum">
              <a:rPr lang="fr-FR" smtClean="0"/>
              <a:t>‹#›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236179" y="6180138"/>
            <a:ext cx="2869033" cy="40243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fr-FR" dirty="0"/>
              <a:t>Project </a:t>
            </a:r>
            <a:r>
              <a:rPr lang="fr-FR" dirty="0" err="1"/>
              <a:t>manager’s</a:t>
            </a:r>
            <a:r>
              <a:rPr lang="fr-FR" dirty="0"/>
              <a:t> </a:t>
            </a:r>
            <a:r>
              <a:rPr lang="fr-FR" dirty="0" err="1"/>
              <a:t>name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1830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et mosaïque, tit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1" name="Groupe connecteurs"/>
          <p:cNvGrpSpPr/>
          <p:nvPr userDrawn="1"/>
        </p:nvGrpSpPr>
        <p:grpSpPr>
          <a:xfrm>
            <a:off x="6264180" y="381279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4363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80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mage"/>
          <p:cNvSpPr>
            <a:spLocks noGrp="1"/>
          </p:cNvSpPr>
          <p:nvPr>
            <p:ph type="pic" sz="quarter" idx="15"/>
          </p:nvPr>
        </p:nvSpPr>
        <p:spPr>
          <a:xfrm>
            <a:off x="2" y="3"/>
            <a:ext cx="1911161" cy="3378915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Titre lettrine"/>
          <p:cNvSpPr>
            <a:spLocks noGrp="1"/>
          </p:cNvSpPr>
          <p:nvPr>
            <p:ph type="body" idx="1"/>
          </p:nvPr>
        </p:nvSpPr>
        <p:spPr>
          <a:xfrm>
            <a:off x="6261556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93" y="1881751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21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371" y="39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801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27" name="Image"/>
          <p:cNvSpPr>
            <a:spLocks noGrp="1"/>
          </p:cNvSpPr>
          <p:nvPr>
            <p:ph type="pic" sz="quarter" idx="17"/>
          </p:nvPr>
        </p:nvSpPr>
        <p:spPr>
          <a:xfrm>
            <a:off x="2017603" y="7"/>
            <a:ext cx="1911161" cy="2223880"/>
          </a:xfrm>
        </p:spPr>
        <p:txBody>
          <a:bodyPr/>
          <a:lstStyle/>
          <a:p>
            <a:endParaRPr lang="fr-FR"/>
          </a:p>
        </p:txBody>
      </p:sp>
      <p:sp>
        <p:nvSpPr>
          <p:cNvPr id="28" name="Image"/>
          <p:cNvSpPr>
            <a:spLocks noGrp="1"/>
          </p:cNvSpPr>
          <p:nvPr>
            <p:ph type="pic" sz="quarter" idx="18"/>
          </p:nvPr>
        </p:nvSpPr>
        <p:spPr>
          <a:xfrm>
            <a:off x="4016668" y="2"/>
            <a:ext cx="1911161" cy="2808455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Image"/>
          <p:cNvSpPr>
            <a:spLocks noGrp="1"/>
          </p:cNvSpPr>
          <p:nvPr>
            <p:ph type="pic" sz="quarter" idx="19"/>
          </p:nvPr>
        </p:nvSpPr>
        <p:spPr>
          <a:xfrm>
            <a:off x="2" y="3481152"/>
            <a:ext cx="1911161" cy="3376988"/>
          </a:xfrm>
        </p:spPr>
        <p:txBody>
          <a:bodyPr/>
          <a:lstStyle/>
          <a:p>
            <a:endParaRPr lang="fr-FR"/>
          </a:p>
        </p:txBody>
      </p:sp>
      <p:sp>
        <p:nvSpPr>
          <p:cNvPr id="31" name="Image"/>
          <p:cNvSpPr>
            <a:spLocks noGrp="1"/>
          </p:cNvSpPr>
          <p:nvPr>
            <p:ph type="pic" sz="quarter" idx="20"/>
          </p:nvPr>
        </p:nvSpPr>
        <p:spPr>
          <a:xfrm>
            <a:off x="4016668" y="2914642"/>
            <a:ext cx="1911161" cy="143994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2" name="Image"/>
          <p:cNvSpPr>
            <a:spLocks noGrp="1"/>
          </p:cNvSpPr>
          <p:nvPr>
            <p:ph type="pic" sz="quarter" idx="21"/>
          </p:nvPr>
        </p:nvSpPr>
        <p:spPr>
          <a:xfrm>
            <a:off x="4016668" y="4460800"/>
            <a:ext cx="1911161" cy="239732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3" name="Image"/>
          <p:cNvSpPr>
            <a:spLocks noGrp="1"/>
          </p:cNvSpPr>
          <p:nvPr>
            <p:ph type="pic" sz="quarter" idx="22"/>
          </p:nvPr>
        </p:nvSpPr>
        <p:spPr>
          <a:xfrm>
            <a:off x="2017603" y="2331203"/>
            <a:ext cx="1911161" cy="220356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4" name="Image"/>
          <p:cNvSpPr>
            <a:spLocks noGrp="1"/>
          </p:cNvSpPr>
          <p:nvPr>
            <p:ph type="pic" sz="quarter" idx="23"/>
          </p:nvPr>
        </p:nvSpPr>
        <p:spPr>
          <a:xfrm>
            <a:off x="2017603" y="4644099"/>
            <a:ext cx="1911161" cy="2213947"/>
          </a:xfrm>
        </p:spPr>
        <p:txBody>
          <a:bodyPr/>
          <a:lstStyle/>
          <a:p>
            <a:endParaRPr lang="fr-FR"/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2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et image, tit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1" name="Groupe connecteurs"/>
          <p:cNvGrpSpPr/>
          <p:nvPr userDrawn="1"/>
        </p:nvGrpSpPr>
        <p:grpSpPr>
          <a:xfrm>
            <a:off x="6264180" y="381279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6991" y="1222038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80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mage"/>
          <p:cNvSpPr>
            <a:spLocks noGrp="1"/>
          </p:cNvSpPr>
          <p:nvPr>
            <p:ph type="pic" sz="quarter" idx="15"/>
          </p:nvPr>
        </p:nvSpPr>
        <p:spPr>
          <a:xfrm>
            <a:off x="8" y="0"/>
            <a:ext cx="5927824" cy="6858000"/>
          </a:xfrm>
        </p:spPr>
        <p:txBody>
          <a:bodyPr/>
          <a:lstStyle/>
          <a:p>
            <a:endParaRPr lang="fr-FR"/>
          </a:p>
        </p:txBody>
      </p:sp>
      <p:sp>
        <p:nvSpPr>
          <p:cNvPr id="18" name="Texte lettrine"/>
          <p:cNvSpPr>
            <a:spLocks noGrp="1"/>
          </p:cNvSpPr>
          <p:nvPr>
            <p:ph type="body" idx="1"/>
          </p:nvPr>
        </p:nvSpPr>
        <p:spPr>
          <a:xfrm>
            <a:off x="6261556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93" y="1881751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1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371" y="39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7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92"/>
            <a:ext cx="5570635" cy="796388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799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LIGNE</a:t>
            </a:r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8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et contenu, titre 1 lig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1" name="Groupe connecteurs"/>
          <p:cNvGrpSpPr/>
          <p:nvPr userDrawn="1"/>
        </p:nvGrpSpPr>
        <p:grpSpPr>
          <a:xfrm>
            <a:off x="6264180" y="381279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4363" y="921246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80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e lettrine"/>
          <p:cNvSpPr>
            <a:spLocks noGrp="1"/>
          </p:cNvSpPr>
          <p:nvPr>
            <p:ph type="body" idx="1"/>
          </p:nvPr>
        </p:nvSpPr>
        <p:spPr>
          <a:xfrm>
            <a:off x="6261556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93" y="1881751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21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371" y="39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5" name="Texte"/>
          <p:cNvSpPr>
            <a:spLocks noGrp="1"/>
          </p:cNvSpPr>
          <p:nvPr>
            <p:ph sz="quarter" idx="17"/>
          </p:nvPr>
        </p:nvSpPr>
        <p:spPr>
          <a:xfrm>
            <a:off x="714524" y="422689"/>
            <a:ext cx="5213448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all" baseline="0"/>
            </a:lvl1pPr>
            <a:lvl2pPr marL="982911" indent="-378072">
              <a:buFont typeface="Arial" panose="020B0604020202020204" pitchFamily="34" charset="0"/>
              <a:buChar char="•"/>
              <a:defRPr sz="1850"/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801"/>
            <a:ext cx="5570635" cy="4955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79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44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ttrine et contenu, titre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1" name="Groupe connecteurs"/>
          <p:cNvGrpSpPr/>
          <p:nvPr userDrawn="1"/>
        </p:nvGrpSpPr>
        <p:grpSpPr>
          <a:xfrm>
            <a:off x="6264180" y="381279"/>
            <a:ext cx="5570636" cy="41459"/>
            <a:chOff x="381000" y="406633"/>
            <a:chExt cx="12240000" cy="44222"/>
          </a:xfrm>
        </p:grpSpPr>
        <p:cxnSp>
          <p:nvCxnSpPr>
            <p:cNvPr id="12" name="Connecteur droit 4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3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onnecteur droit 2"/>
          <p:cNvCxnSpPr/>
          <p:nvPr userDrawn="1"/>
        </p:nvCxnSpPr>
        <p:spPr>
          <a:xfrm>
            <a:off x="6266991" y="1222038"/>
            <a:ext cx="5568012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"/>
          <p:cNvCxnSpPr/>
          <p:nvPr userDrawn="1"/>
        </p:nvCxnSpPr>
        <p:spPr>
          <a:xfrm flipH="1">
            <a:off x="6264180" y="6500812"/>
            <a:ext cx="55706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e lettrine"/>
          <p:cNvSpPr>
            <a:spLocks noGrp="1"/>
          </p:cNvSpPr>
          <p:nvPr>
            <p:ph type="body" idx="1"/>
          </p:nvPr>
        </p:nvSpPr>
        <p:spPr>
          <a:xfrm>
            <a:off x="6261556" y="4901583"/>
            <a:ext cx="5570636" cy="1038747"/>
          </a:xfrm>
        </p:spPr>
        <p:txBody>
          <a:bodyPr lIns="0" tIns="0" rIns="0" bIns="0" anchor="t">
            <a:spAutoFit/>
          </a:bodyPr>
          <a:lstStyle>
            <a:lvl1pPr marL="0" indent="0" algn="ctr">
              <a:buNone/>
              <a:defRPr sz="33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19" name="Lettrine"/>
          <p:cNvSpPr>
            <a:spLocks noGrp="1"/>
          </p:cNvSpPr>
          <p:nvPr>
            <p:ph type="body" idx="14" hasCustomPrompt="1"/>
          </p:nvPr>
        </p:nvSpPr>
        <p:spPr>
          <a:xfrm>
            <a:off x="7780293" y="1881751"/>
            <a:ext cx="2533535" cy="3751027"/>
          </a:xfrm>
        </p:spPr>
        <p:txBody>
          <a:bodyPr wrap="square" lIns="0" tIns="0" rIns="0" bIns="0" anchor="b">
            <a:spAutoFit/>
          </a:bodyPr>
          <a:lstStyle>
            <a:lvl1pPr marL="0" indent="0" algn="ctr">
              <a:buNone/>
              <a:defRPr sz="24395" b="0" cap="all" baseline="0">
                <a:latin typeface="Didot LT Std" pitchFamily="18" charset="0"/>
                <a:cs typeface="Times New Roman" panose="02020603050405020304" pitchFamily="18" charset="0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L</a:t>
            </a:r>
          </a:p>
        </p:txBody>
      </p:sp>
      <p:sp>
        <p:nvSpPr>
          <p:cNvPr id="15" name="Section"/>
          <p:cNvSpPr>
            <a:spLocks noGrp="1"/>
          </p:cNvSpPr>
          <p:nvPr>
            <p:ph type="body" idx="16" hasCustomPrompt="1"/>
          </p:nvPr>
        </p:nvSpPr>
        <p:spPr>
          <a:xfrm>
            <a:off x="6264371" y="39"/>
            <a:ext cx="5567810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21" name="Texte"/>
          <p:cNvSpPr>
            <a:spLocks noGrp="1"/>
          </p:cNvSpPr>
          <p:nvPr>
            <p:ph sz="quarter" idx="17"/>
          </p:nvPr>
        </p:nvSpPr>
        <p:spPr>
          <a:xfrm>
            <a:off x="714524" y="422689"/>
            <a:ext cx="5213448" cy="6078135"/>
          </a:xfrm>
        </p:spPr>
        <p:txBody>
          <a:bodyPr anchor="ctr">
            <a:normAutofit/>
          </a:bodyPr>
          <a:lstStyle>
            <a:lvl1pPr marL="0" indent="0">
              <a:buNone/>
              <a:defRPr sz="2649" cap="all" baseline="0"/>
            </a:lvl1pPr>
            <a:lvl2pPr marL="982911" indent="-378072">
              <a:buFont typeface="Arial" panose="020B0604020202020204" pitchFamily="34" charset="0"/>
              <a:buChar char="•"/>
              <a:defRPr sz="1850"/>
            </a:lvl2pPr>
            <a:lvl3pPr>
              <a:defRPr sz="17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Titre"/>
          <p:cNvSpPr>
            <a:spLocks noGrp="1"/>
          </p:cNvSpPr>
          <p:nvPr>
            <p:ph type="title" hasCustomPrompt="1"/>
          </p:nvPr>
        </p:nvSpPr>
        <p:spPr>
          <a:xfrm>
            <a:off x="6264177" y="425792"/>
            <a:ext cx="5570635" cy="796388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799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LIGNE</a:t>
            </a:r>
          </a:p>
        </p:txBody>
      </p:sp>
      <p:sp>
        <p:nvSpPr>
          <p:cNvPr id="20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52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2 contenus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79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6261590" y="3754022"/>
            <a:ext cx="5570637" cy="2376244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194" y="3766875"/>
            <a:ext cx="5570637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3" name="Image 2"/>
          <p:cNvSpPr>
            <a:spLocks noGrp="1"/>
          </p:cNvSpPr>
          <p:nvPr>
            <p:ph type="pic" sz="quarter" idx="17"/>
          </p:nvPr>
        </p:nvSpPr>
        <p:spPr>
          <a:xfrm>
            <a:off x="6264218" y="1473982"/>
            <a:ext cx="5570637" cy="2032992"/>
          </a:xfrm>
        </p:spPr>
        <p:txBody>
          <a:bodyPr/>
          <a:lstStyle/>
          <a:p>
            <a:endParaRPr lang="fr-FR"/>
          </a:p>
        </p:txBody>
      </p:sp>
      <p:sp>
        <p:nvSpPr>
          <p:cNvPr id="3" name="Image"/>
          <p:cNvSpPr>
            <a:spLocks noGrp="1"/>
          </p:cNvSpPr>
          <p:nvPr>
            <p:ph type="pic" sz="quarter" idx="16"/>
          </p:nvPr>
        </p:nvSpPr>
        <p:spPr>
          <a:xfrm>
            <a:off x="357194" y="1467487"/>
            <a:ext cx="5570637" cy="2032992"/>
          </a:xfrm>
        </p:spPr>
        <p:txBody>
          <a:bodyPr/>
          <a:lstStyle/>
          <a:p>
            <a:endParaRPr lang="fr-FR" dirty="0"/>
          </a:p>
        </p:txBody>
      </p:sp>
      <p:cxnSp>
        <p:nvCxnSpPr>
          <p:cNvPr id="21" name="Connecteur droit 20"/>
          <p:cNvCxnSpPr/>
          <p:nvPr userDrawn="1"/>
        </p:nvCxnSpPr>
        <p:spPr>
          <a:xfrm>
            <a:off x="357364" y="363363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6267170" y="363363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 userDrawn="1"/>
        </p:nvCxnSpPr>
        <p:spPr>
          <a:xfrm>
            <a:off x="6264366" y="135067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 userDrawn="1"/>
        </p:nvCxnSpPr>
        <p:spPr>
          <a:xfrm>
            <a:off x="360153" y="1350679"/>
            <a:ext cx="5567836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7007" y="39"/>
            <a:ext cx="55650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25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9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79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e 3"/>
          <p:cNvSpPr>
            <a:spLocks noGrp="1"/>
          </p:cNvSpPr>
          <p:nvPr>
            <p:ph sz="quarter" idx="18"/>
          </p:nvPr>
        </p:nvSpPr>
        <p:spPr>
          <a:xfrm>
            <a:off x="8266588" y="3766875"/>
            <a:ext cx="3568291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4311860" y="3766875"/>
            <a:ext cx="3568291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228" y="3766875"/>
            <a:ext cx="3568291" cy="2363392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9" name="Sous-titre 3"/>
          <p:cNvSpPr>
            <a:spLocks noGrp="1"/>
          </p:cNvSpPr>
          <p:nvPr>
            <p:ph type="body" idx="17" hasCustomPrompt="1"/>
          </p:nvPr>
        </p:nvSpPr>
        <p:spPr>
          <a:xfrm>
            <a:off x="8269366" y="3125829"/>
            <a:ext cx="3568289" cy="6410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41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5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4313181" y="3125829"/>
            <a:ext cx="3568289" cy="6410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41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6" name="Sous-titre"/>
          <p:cNvSpPr>
            <a:spLocks noGrp="1"/>
          </p:cNvSpPr>
          <p:nvPr>
            <p:ph type="body" idx="16" hasCustomPrompt="1"/>
          </p:nvPr>
        </p:nvSpPr>
        <p:spPr>
          <a:xfrm>
            <a:off x="357349" y="3125829"/>
            <a:ext cx="3568289" cy="641050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4149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33" name="Image 3"/>
          <p:cNvSpPr>
            <a:spLocks noGrp="1"/>
          </p:cNvSpPr>
          <p:nvPr>
            <p:ph type="pic" sz="quarter" idx="21"/>
          </p:nvPr>
        </p:nvSpPr>
        <p:spPr>
          <a:xfrm>
            <a:off x="8267441" y="1445133"/>
            <a:ext cx="3567373" cy="1587996"/>
          </a:xfrm>
        </p:spPr>
        <p:txBody>
          <a:bodyPr/>
          <a:lstStyle/>
          <a:p>
            <a:endParaRPr lang="fr-FR"/>
          </a:p>
        </p:txBody>
      </p:sp>
      <p:sp>
        <p:nvSpPr>
          <p:cNvPr id="32" name="Image 2"/>
          <p:cNvSpPr>
            <a:spLocks noGrp="1"/>
          </p:cNvSpPr>
          <p:nvPr>
            <p:ph type="pic" sz="quarter" idx="20"/>
          </p:nvPr>
        </p:nvSpPr>
        <p:spPr>
          <a:xfrm>
            <a:off x="4311007" y="1445133"/>
            <a:ext cx="3567373" cy="1587996"/>
          </a:xfrm>
        </p:spPr>
        <p:txBody>
          <a:bodyPr/>
          <a:lstStyle/>
          <a:p>
            <a:endParaRPr lang="fr-FR"/>
          </a:p>
        </p:txBody>
      </p:sp>
      <p:sp>
        <p:nvSpPr>
          <p:cNvPr id="3" name="Image"/>
          <p:cNvSpPr>
            <a:spLocks noGrp="1"/>
          </p:cNvSpPr>
          <p:nvPr>
            <p:ph type="pic" sz="quarter" idx="19"/>
          </p:nvPr>
        </p:nvSpPr>
        <p:spPr>
          <a:xfrm>
            <a:off x="357194" y="1445133"/>
            <a:ext cx="3567373" cy="158799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208" y="39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69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1 ligne et 3 contenus chiff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357188" y="1013619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e 15"/>
          <p:cNvGrpSpPr/>
          <p:nvPr userDrawn="1"/>
        </p:nvGrpSpPr>
        <p:grpSpPr>
          <a:xfrm>
            <a:off x="357188" y="381279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e 3"/>
          <p:cNvSpPr>
            <a:spLocks noGrp="1"/>
          </p:cNvSpPr>
          <p:nvPr>
            <p:ph sz="quarter" idx="18"/>
          </p:nvPr>
        </p:nvSpPr>
        <p:spPr>
          <a:xfrm>
            <a:off x="8266588" y="3033182"/>
            <a:ext cx="3568291" cy="309711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4311860" y="3033182"/>
            <a:ext cx="3568291" cy="309711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228" y="3033182"/>
            <a:ext cx="3568291" cy="3097115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850"/>
            </a:lvl1pPr>
            <a:lvl2pPr marL="982911" indent="-378072" algn="ctr">
              <a:buFont typeface="Arial" panose="020B0604020202020204" pitchFamily="34" charset="0"/>
              <a:buChar char="•"/>
              <a:defRPr sz="16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Sous-titre 3"/>
          <p:cNvSpPr>
            <a:spLocks noGrp="1"/>
          </p:cNvSpPr>
          <p:nvPr>
            <p:ph type="body" idx="17" hasCustomPrompt="1"/>
          </p:nvPr>
        </p:nvSpPr>
        <p:spPr>
          <a:xfrm>
            <a:off x="8269366" y="2479842"/>
            <a:ext cx="3568289" cy="349664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7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4313181" y="2474592"/>
            <a:ext cx="3568289" cy="349664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30" name="Sous-titre"/>
          <p:cNvSpPr>
            <a:spLocks noGrp="1"/>
          </p:cNvSpPr>
          <p:nvPr>
            <p:ph type="body" idx="16" hasCustomPrompt="1"/>
          </p:nvPr>
        </p:nvSpPr>
        <p:spPr>
          <a:xfrm>
            <a:off x="357349" y="2479842"/>
            <a:ext cx="3568289" cy="349664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47" name="Numero 3"/>
          <p:cNvSpPr>
            <a:spLocks noGrp="1"/>
          </p:cNvSpPr>
          <p:nvPr>
            <p:ph type="body" idx="21" hasCustomPrompt="1"/>
          </p:nvPr>
        </p:nvSpPr>
        <p:spPr>
          <a:xfrm>
            <a:off x="8264121" y="1443354"/>
            <a:ext cx="3568289" cy="433371"/>
          </a:xfrm>
        </p:spPr>
        <p:txBody>
          <a:bodyPr lIns="0" tIns="67091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Numero 2"/>
          <p:cNvSpPr>
            <a:spLocks noGrp="1"/>
          </p:cNvSpPr>
          <p:nvPr>
            <p:ph type="body" idx="19" hasCustomPrompt="1"/>
          </p:nvPr>
        </p:nvSpPr>
        <p:spPr>
          <a:xfrm>
            <a:off x="4308141" y="1438102"/>
            <a:ext cx="3568289" cy="433371"/>
          </a:xfrm>
        </p:spPr>
        <p:txBody>
          <a:bodyPr lIns="0" tIns="67091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6" name="Numero 1"/>
          <p:cNvSpPr>
            <a:spLocks noGrp="1"/>
          </p:cNvSpPr>
          <p:nvPr>
            <p:ph type="body" idx="20" hasCustomPrompt="1"/>
          </p:nvPr>
        </p:nvSpPr>
        <p:spPr>
          <a:xfrm>
            <a:off x="352135" y="1443354"/>
            <a:ext cx="3568289" cy="433371"/>
          </a:xfrm>
        </p:spPr>
        <p:txBody>
          <a:bodyPr lIns="0" tIns="67091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208" y="39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3849"/>
            </a:lvl1pPr>
          </a:lstStyle>
          <a:p>
            <a:r>
              <a:rPr lang="fr-FR" dirty="0"/>
              <a:t>TITRE 1 LIGNE</a:t>
            </a:r>
          </a:p>
        </p:txBody>
      </p:sp>
      <p:sp>
        <p:nvSpPr>
          <p:cNvPr id="1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17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2 lignes et 3 contenus chiff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ero"/>
          <p:cNvSpPr>
            <a:spLocks noGrp="1"/>
          </p:cNvSpPr>
          <p:nvPr>
            <p:ph type="sldNum" sz="quarter" idx="12"/>
          </p:nvPr>
        </p:nvSpPr>
        <p:spPr>
          <a:xfrm>
            <a:off x="8988087" y="6500964"/>
            <a:ext cx="2844105" cy="357188"/>
          </a:xfrm>
          <a:prstGeom prst="rect">
            <a:avLst/>
          </a:prstGeom>
        </p:spPr>
        <p:txBody>
          <a:bodyPr lIns="170651" tIns="85311" rIns="170651" bIns="85311"/>
          <a:lstStyle/>
          <a:p>
            <a:pPr defTabSz="1209737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737"/>
              <a:t>‹#›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16" name="Groupe 15"/>
          <p:cNvGrpSpPr/>
          <p:nvPr userDrawn="1"/>
        </p:nvGrpSpPr>
        <p:grpSpPr>
          <a:xfrm>
            <a:off x="357188" y="381279"/>
            <a:ext cx="11475000" cy="41459"/>
            <a:chOff x="381000" y="406633"/>
            <a:chExt cx="12240000" cy="4422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381000" y="406633"/>
              <a:ext cx="12240000" cy="0"/>
            </a:xfrm>
            <a:prstGeom prst="line">
              <a:avLst/>
            </a:prstGeom>
            <a:ln w="381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381000" y="450855"/>
              <a:ext cx="12240000" cy="0"/>
            </a:xfrm>
            <a:prstGeom prst="line">
              <a:avLst/>
            </a:pr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necteur droit 27"/>
          <p:cNvCxnSpPr/>
          <p:nvPr userDrawn="1"/>
        </p:nvCxnSpPr>
        <p:spPr>
          <a:xfrm>
            <a:off x="4313176" y="3370535"/>
            <a:ext cx="356833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 userDrawn="1"/>
        </p:nvCxnSpPr>
        <p:spPr>
          <a:xfrm>
            <a:off x="357230" y="3375784"/>
            <a:ext cx="356833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 userDrawn="1"/>
        </p:nvCxnSpPr>
        <p:spPr>
          <a:xfrm>
            <a:off x="8269212" y="3375784"/>
            <a:ext cx="3568336" cy="0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 userDrawn="1"/>
        </p:nvCxnSpPr>
        <p:spPr>
          <a:xfrm>
            <a:off x="357188" y="1446991"/>
            <a:ext cx="11475000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e 3"/>
          <p:cNvSpPr>
            <a:spLocks noGrp="1"/>
          </p:cNvSpPr>
          <p:nvPr>
            <p:ph sz="quarter" idx="18"/>
          </p:nvPr>
        </p:nvSpPr>
        <p:spPr>
          <a:xfrm>
            <a:off x="8266588" y="3456215"/>
            <a:ext cx="3568291" cy="2674016"/>
          </a:xfrm>
        </p:spPr>
        <p:txBody>
          <a:bodyPr lIns="0" tIns="0" rIns="0" bIns="0">
            <a:normAutofit/>
          </a:bodyPr>
          <a:lstStyle>
            <a:lvl1pPr marL="319444" indent="-319444">
              <a:buFont typeface="Arial" panose="020B0604020202020204" pitchFamily="34" charset="0"/>
              <a:buChar char="•"/>
              <a:defRPr sz="1600"/>
            </a:lvl1pPr>
            <a:lvl2pPr marL="982911" indent="-378072"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Texte 2"/>
          <p:cNvSpPr>
            <a:spLocks noGrp="1"/>
          </p:cNvSpPr>
          <p:nvPr>
            <p:ph sz="quarter" idx="15"/>
          </p:nvPr>
        </p:nvSpPr>
        <p:spPr>
          <a:xfrm>
            <a:off x="4311860" y="3456215"/>
            <a:ext cx="3568291" cy="2674016"/>
          </a:xfrm>
        </p:spPr>
        <p:txBody>
          <a:bodyPr lIns="0" tIns="0" rIns="0" bIns="0">
            <a:normAutofit/>
          </a:bodyPr>
          <a:lstStyle>
            <a:lvl1pPr marL="319444" indent="-319444">
              <a:buFont typeface="Arial" panose="020B0604020202020204" pitchFamily="34" charset="0"/>
              <a:buChar char="•"/>
              <a:defRPr sz="1600"/>
            </a:lvl1pPr>
            <a:lvl2pPr marL="982911" indent="-378072"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Texte"/>
          <p:cNvSpPr>
            <a:spLocks noGrp="1"/>
          </p:cNvSpPr>
          <p:nvPr>
            <p:ph sz="quarter" idx="13"/>
          </p:nvPr>
        </p:nvSpPr>
        <p:spPr>
          <a:xfrm>
            <a:off x="357228" y="3456215"/>
            <a:ext cx="3568291" cy="2674016"/>
          </a:xfrm>
        </p:spPr>
        <p:txBody>
          <a:bodyPr lIns="0" tIns="0" rIns="0" bIns="0">
            <a:normAutofit/>
          </a:bodyPr>
          <a:lstStyle>
            <a:lvl1pPr marL="319444" indent="-319444">
              <a:buFont typeface="Arial" panose="020B0604020202020204" pitchFamily="34" charset="0"/>
              <a:buChar char="•"/>
              <a:defRPr sz="1600"/>
            </a:lvl1pPr>
            <a:lvl2pPr marL="982911" indent="-378072"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1" name="Sous-titre 3"/>
          <p:cNvSpPr>
            <a:spLocks noGrp="1"/>
          </p:cNvSpPr>
          <p:nvPr>
            <p:ph type="body" idx="17" hasCustomPrompt="1"/>
          </p:nvPr>
        </p:nvSpPr>
        <p:spPr>
          <a:xfrm>
            <a:off x="8269366" y="2913208"/>
            <a:ext cx="3568289" cy="349664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27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4313181" y="2907958"/>
            <a:ext cx="3568289" cy="349664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30" name="Sous-titre"/>
          <p:cNvSpPr>
            <a:spLocks noGrp="1"/>
          </p:cNvSpPr>
          <p:nvPr>
            <p:ph type="body" idx="16" hasCustomPrompt="1"/>
          </p:nvPr>
        </p:nvSpPr>
        <p:spPr>
          <a:xfrm>
            <a:off x="357349" y="2913208"/>
            <a:ext cx="3568289" cy="349664"/>
          </a:xfrm>
        </p:spPr>
        <p:txBody>
          <a:bodyPr lIns="0" tIns="0" rIns="0" bIns="0" anchor="b">
            <a:spAutoFit/>
          </a:bodyPr>
          <a:lstStyle>
            <a:lvl1pPr marL="0" indent="0" algn="ctr">
              <a:buNone/>
              <a:defRPr sz="22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47" name="Numero 3"/>
          <p:cNvSpPr>
            <a:spLocks noGrp="1"/>
          </p:cNvSpPr>
          <p:nvPr>
            <p:ph type="body" idx="21" hasCustomPrompt="1"/>
          </p:nvPr>
        </p:nvSpPr>
        <p:spPr>
          <a:xfrm>
            <a:off x="8264121" y="1876762"/>
            <a:ext cx="3568289" cy="433371"/>
          </a:xfrm>
        </p:spPr>
        <p:txBody>
          <a:bodyPr lIns="0" tIns="67091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5" name="Numero 2"/>
          <p:cNvSpPr>
            <a:spLocks noGrp="1"/>
          </p:cNvSpPr>
          <p:nvPr>
            <p:ph type="body" idx="19" hasCustomPrompt="1"/>
          </p:nvPr>
        </p:nvSpPr>
        <p:spPr>
          <a:xfrm>
            <a:off x="4308141" y="1871502"/>
            <a:ext cx="3568289" cy="433371"/>
          </a:xfrm>
        </p:spPr>
        <p:txBody>
          <a:bodyPr lIns="0" tIns="67091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46" name="Numero 1"/>
          <p:cNvSpPr>
            <a:spLocks noGrp="1"/>
          </p:cNvSpPr>
          <p:nvPr>
            <p:ph type="body" idx="20" hasCustomPrompt="1"/>
          </p:nvPr>
        </p:nvSpPr>
        <p:spPr>
          <a:xfrm>
            <a:off x="352135" y="1876762"/>
            <a:ext cx="3568289" cy="433371"/>
          </a:xfrm>
        </p:spPr>
        <p:txBody>
          <a:bodyPr lIns="0" tIns="67091" rIns="0" bIns="0" anchor="ctr">
            <a:noAutofit/>
          </a:bodyPr>
          <a:lstStyle>
            <a:lvl1pPr marL="0" indent="0" algn="ctr">
              <a:buNone/>
              <a:defRPr sz="8248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#</a:t>
            </a:r>
          </a:p>
        </p:txBody>
      </p:sp>
      <p:sp>
        <p:nvSpPr>
          <p:cNvPr id="23" name="Section"/>
          <p:cNvSpPr>
            <a:spLocks noGrp="1"/>
          </p:cNvSpPr>
          <p:nvPr>
            <p:ph type="body" idx="14" hasCustomPrompt="1"/>
          </p:nvPr>
        </p:nvSpPr>
        <p:spPr>
          <a:xfrm>
            <a:off x="6264208" y="39"/>
            <a:ext cx="5567808" cy="381219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1750" b="0" cap="all" baseline="0">
                <a:latin typeface="+mj-lt"/>
              </a:defRPr>
            </a:lvl1pPr>
            <a:lvl2pPr marL="425905" indent="0">
              <a:buNone/>
              <a:defRPr sz="1850" b="1"/>
            </a:lvl2pPr>
            <a:lvl3pPr marL="851783" indent="0">
              <a:buNone/>
              <a:defRPr sz="1750" b="1"/>
            </a:lvl3pPr>
            <a:lvl4pPr marL="1277689" indent="0">
              <a:buNone/>
              <a:defRPr sz="1600" b="1"/>
            </a:lvl4pPr>
            <a:lvl5pPr marL="1703575" indent="0">
              <a:buNone/>
              <a:defRPr sz="1600" b="1"/>
            </a:lvl5pPr>
            <a:lvl6pPr marL="2129470" indent="0">
              <a:buNone/>
              <a:defRPr sz="1600" b="1"/>
            </a:lvl6pPr>
            <a:lvl7pPr marL="2555366" indent="0">
              <a:buNone/>
              <a:defRPr sz="1600" b="1"/>
            </a:lvl7pPr>
            <a:lvl8pPr marL="2981282" indent="0">
              <a:buNone/>
              <a:defRPr sz="1600" b="1"/>
            </a:lvl8pPr>
            <a:lvl9pPr marL="3407182" indent="0">
              <a:buNone/>
              <a:defRPr sz="1600" b="1"/>
            </a:lvl9pPr>
          </a:lstStyle>
          <a:p>
            <a:pPr lvl="0"/>
            <a:r>
              <a:rPr lang="fr-FR" dirty="0"/>
              <a:t>Titre de section</a:t>
            </a:r>
          </a:p>
        </p:txBody>
      </p:sp>
      <p:sp>
        <p:nvSpPr>
          <p:cNvPr id="14" name="Titre"/>
          <p:cNvSpPr>
            <a:spLocks noGrp="1"/>
          </p:cNvSpPr>
          <p:nvPr>
            <p:ph type="title" hasCustomPrompt="1"/>
          </p:nvPr>
        </p:nvSpPr>
        <p:spPr/>
        <p:txBody>
          <a:bodyPr tIns="167710" anchor="t">
            <a:noAutofit/>
          </a:bodyPr>
          <a:lstStyle>
            <a:lvl1pPr>
              <a:lnSpc>
                <a:spcPct val="80000"/>
              </a:lnSpc>
              <a:defRPr sz="3849" baseline="0"/>
            </a:lvl1pPr>
          </a:lstStyle>
          <a:p>
            <a:r>
              <a:rPr lang="fr-FR" dirty="0"/>
              <a:t>TITRE</a:t>
            </a:r>
            <a:br>
              <a:rPr lang="fr-FR" dirty="0"/>
            </a:br>
            <a:r>
              <a:rPr lang="fr-FR" dirty="0"/>
              <a:t>2 </a:t>
            </a:r>
            <a:r>
              <a:rPr lang="fr-FR" dirty="0" err="1"/>
              <a:t>LIGNEs</a:t>
            </a:r>
            <a:endParaRPr lang="fr-FR" dirty="0"/>
          </a:p>
        </p:txBody>
      </p:sp>
      <p:sp>
        <p:nvSpPr>
          <p:cNvPr id="26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3" y="6356357"/>
            <a:ext cx="2844800" cy="366183"/>
          </a:xfrm>
          <a:prstGeom prst="rect">
            <a:avLst/>
          </a:prstGeom>
        </p:spPr>
        <p:txBody>
          <a:bodyPr vert="horz" lIns="243604" tIns="121801" rIns="243604" bIns="121801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21/06/2018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83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21/06/2018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38DC0-2CD3-4A2B-AAF8-4E8B5F999C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186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"/>
          <p:cNvSpPr>
            <a:spLocks noGrp="1"/>
          </p:cNvSpPr>
          <p:nvPr>
            <p:ph type="title"/>
          </p:nvPr>
        </p:nvSpPr>
        <p:spPr>
          <a:xfrm>
            <a:off x="357188" y="425652"/>
            <a:ext cx="11477626" cy="587971"/>
          </a:xfrm>
          <a:prstGeom prst="rect">
            <a:avLst/>
          </a:prstGeom>
        </p:spPr>
        <p:txBody>
          <a:bodyPr vert="horz" lIns="0" tIns="67166" rIns="0" bIns="0" rtlCol="0" anchor="ctr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Texte"/>
          <p:cNvSpPr>
            <a:spLocks noGrp="1"/>
          </p:cNvSpPr>
          <p:nvPr>
            <p:ph type="body" idx="1"/>
          </p:nvPr>
        </p:nvSpPr>
        <p:spPr>
          <a:xfrm>
            <a:off x="357188" y="1600203"/>
            <a:ext cx="11477626" cy="4525963"/>
          </a:xfrm>
          <a:prstGeom prst="rect">
            <a:avLst/>
          </a:prstGeom>
        </p:spPr>
        <p:txBody>
          <a:bodyPr vert="horz" lIns="0" tIns="121131" rIns="242231" bIns="121131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8" name="Numero"/>
          <p:cNvSpPr>
            <a:spLocks noGrp="1"/>
          </p:cNvSpPr>
          <p:nvPr>
            <p:ph type="sldNum" sz="quarter" idx="4"/>
          </p:nvPr>
        </p:nvSpPr>
        <p:spPr>
          <a:xfrm>
            <a:off x="11557132" y="6534513"/>
            <a:ext cx="879389" cy="156684"/>
          </a:xfrm>
          <a:prstGeom prst="rect">
            <a:avLst/>
          </a:prstGeom>
        </p:spPr>
        <p:txBody>
          <a:bodyPr lIns="171355" tIns="85676" rIns="171355" bIns="85676"/>
          <a:lstStyle>
            <a:lvl1pPr>
              <a:defRPr sz="1200"/>
            </a:lvl1pPr>
          </a:lstStyle>
          <a:p>
            <a:pPr defTabSz="1209255"/>
            <a:fld id="{CFD4660D-53CA-4DB2-8CD7-1D16D51C5B9E}" type="slidenum">
              <a:rPr lang="fr-FR" smtClean="0">
                <a:solidFill>
                  <a:prstClr val="black"/>
                </a:solidFill>
              </a:rPr>
              <a:pPr defTabSz="1209255"/>
              <a:t>‹#›</a:t>
            </a:fld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5" name="ZoneTexte 4"/>
          <p:cNvSpPr txBox="1"/>
          <p:nvPr userDrawn="1"/>
        </p:nvSpPr>
        <p:spPr>
          <a:xfrm>
            <a:off x="183791" y="6540367"/>
            <a:ext cx="2685160" cy="230816"/>
          </a:xfrm>
          <a:prstGeom prst="rect">
            <a:avLst/>
          </a:prstGeom>
          <a:noFill/>
        </p:spPr>
        <p:txBody>
          <a:bodyPr wrap="square" lIns="45705" tIns="22852" rIns="45705" bIns="22852" rtlCol="0">
            <a:spAutoFit/>
          </a:bodyPr>
          <a:lstStyle/>
          <a:p>
            <a:r>
              <a:rPr lang="fr-FR" sz="1200" kern="1200" dirty="0">
                <a:solidFill>
                  <a:prstClr val="black"/>
                </a:solidFill>
                <a:latin typeface="DIN Offc Pro Cond" panose="020B0506020101010102" pitchFamily="34" charset="0"/>
                <a:ea typeface="+mn-ea"/>
                <a:cs typeface="+mn-cs"/>
              </a:rPr>
              <a:t>26/10/2017</a:t>
            </a:r>
          </a:p>
        </p:txBody>
      </p:sp>
    </p:spTree>
    <p:extLst>
      <p:ext uri="{BB962C8B-B14F-4D97-AF65-F5344CB8AC3E}">
        <p14:creationId xmlns:p14="http://schemas.microsoft.com/office/powerpoint/2010/main" val="203439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r" defTabSz="1211000" rtl="0" eaLnBrk="1" latinLnBrk="0" hangingPunct="1">
        <a:spcBef>
          <a:spcPct val="0"/>
        </a:spcBef>
        <a:buNone/>
        <a:defRPr sz="3849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3059" indent="-333059" algn="l" defTabSz="1211000" rtl="0" eaLnBrk="1" latinLnBrk="0" hangingPunct="1">
        <a:spcBef>
          <a:spcPts val="1125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983934" indent="-378478" algn="l" defTabSz="1211000" rtl="0" eaLnBrk="1" latinLnBrk="0" hangingPunct="1">
        <a:spcBef>
          <a:spcPts val="1125"/>
        </a:spcBef>
        <a:buFont typeface="Arial" pitchFamily="34" charset="0"/>
        <a:buChar char="–"/>
        <a:defRPr sz="1750" kern="1200">
          <a:solidFill>
            <a:schemeClr val="tx1"/>
          </a:solidFill>
          <a:latin typeface="+mn-lt"/>
          <a:ea typeface="+mn-ea"/>
          <a:cs typeface="+mn-cs"/>
        </a:defRPr>
      </a:lvl2pPr>
      <a:lvl3pPr marL="1513781" indent="-302732" algn="l" defTabSz="1211000" rtl="0" eaLnBrk="1" latinLnBrk="0" hangingPunct="1">
        <a:spcBef>
          <a:spcPts val="1125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2119268" indent="-302732" algn="l" defTabSz="1211000" rtl="0" eaLnBrk="1" latinLnBrk="0" hangingPunct="1">
        <a:spcBef>
          <a:spcPts val="1125"/>
        </a:spcBef>
        <a:buFont typeface="Arial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2724758" indent="-302732" algn="l" defTabSz="1211000" rtl="0" eaLnBrk="1" latinLnBrk="0" hangingPunct="1">
        <a:spcBef>
          <a:spcPts val="1125"/>
        </a:spcBef>
        <a:buFont typeface="Arial" pitchFamily="34" charset="0"/>
        <a:buChar char="»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3330291" indent="-302732" algn="l" defTabSz="1211000" rtl="0" eaLnBrk="1" latinLnBrk="0" hangingPunct="1">
        <a:spcBef>
          <a:spcPct val="20000"/>
        </a:spcBef>
        <a:buFont typeface="Arial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6pPr>
      <a:lvl7pPr marL="3935778" indent="-302732" algn="l" defTabSz="1211000" rtl="0" eaLnBrk="1" latinLnBrk="0" hangingPunct="1">
        <a:spcBef>
          <a:spcPct val="20000"/>
        </a:spcBef>
        <a:buFont typeface="Arial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7pPr>
      <a:lvl8pPr marL="4541280" indent="-302732" algn="l" defTabSz="1211000" rtl="0" eaLnBrk="1" latinLnBrk="0" hangingPunct="1">
        <a:spcBef>
          <a:spcPct val="20000"/>
        </a:spcBef>
        <a:buFont typeface="Arial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8pPr>
      <a:lvl9pPr marL="5146765" indent="-302732" algn="l" defTabSz="1211000" rtl="0" eaLnBrk="1" latinLnBrk="0" hangingPunct="1">
        <a:spcBef>
          <a:spcPct val="20000"/>
        </a:spcBef>
        <a:buFont typeface="Arial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5490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1000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16509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2020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27556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33018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38518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44016" algn="l" defTabSz="12110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jpeg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3.png"/><Relationship Id="rId18" Type="http://schemas.openxmlformats.org/officeDocument/2006/relationships/image" Target="../media/image12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18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22.png"/><Relationship Id="rId5" Type="http://schemas.openxmlformats.org/officeDocument/2006/relationships/image" Target="../media/image32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13.png"/><Relationship Id="rId4" Type="http://schemas.microsoft.com/office/2007/relationships/hdphoto" Target="../media/hdphoto2.wdp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>
            <a:spLocks/>
          </p:cNvSpPr>
          <p:nvPr/>
        </p:nvSpPr>
        <p:spPr bwMode="auto">
          <a:xfrm>
            <a:off x="5808746" y="3800676"/>
            <a:ext cx="6333917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DIN Offc Pro Cond" panose="020B0506020101010102" pitchFamily="34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52916" lvl="0" algn="ctr">
              <a:lnSpc>
                <a:spcPct val="125000"/>
              </a:lnSpc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発売日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: 2019</a:t>
            </a:r>
            <a:r>
              <a:rPr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年</a:t>
            </a:r>
            <a:r>
              <a:rPr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1</a:t>
            </a:r>
            <a:r>
              <a:rPr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月</a:t>
            </a:r>
            <a:r>
              <a:rPr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1</a:t>
            </a:r>
            <a:r>
              <a:rPr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  <a:sym typeface="Lucida Grande" charset="0"/>
              </a:rPr>
              <a:t>日（火）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Lucida Grande" charset="0"/>
              <a:sym typeface="Lucida Grande" charset="0"/>
            </a:endParaRPr>
          </a:p>
        </p:txBody>
      </p:sp>
      <p:sp>
        <p:nvSpPr>
          <p:cNvPr id="23" name="Cadre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kern="0">
              <a:solidFill>
                <a:schemeClr val="tx1"/>
              </a:solidFill>
            </a:endParaRPr>
          </a:p>
        </p:txBody>
      </p:sp>
      <p:sp>
        <p:nvSpPr>
          <p:cNvPr id="12" name="Rectangle 2"/>
          <p:cNvSpPr>
            <a:spLocks/>
          </p:cNvSpPr>
          <p:nvPr/>
        </p:nvSpPr>
        <p:spPr bwMode="auto">
          <a:xfrm>
            <a:off x="6093885" y="2666266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/ </a:t>
            </a:r>
            <a:r>
              <a:rPr lang="en-US" sz="3200" kern="0" noProof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SPRING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 2019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3801" y="6317867"/>
            <a:ext cx="2743200" cy="365125"/>
          </a:xfrm>
        </p:spPr>
        <p:txBody>
          <a:bodyPr/>
          <a:lstStyle/>
          <a:p>
            <a:fld id="{38238DC0-2CD3-4A2B-AAF8-4E8B5F999C98}" type="slidenum">
              <a:rPr lang="fr-FR" smtClean="0"/>
              <a:t>1</a:t>
            </a:fld>
            <a:endParaRPr lang="fr-FR" dirty="0"/>
          </a:p>
        </p:txBody>
      </p:sp>
      <p:pic>
        <p:nvPicPr>
          <p:cNvPr id="24" name="TRU492760-1-filtered.jpeg"/>
          <p:cNvPicPr/>
          <p:nvPr/>
        </p:nvPicPr>
        <p:blipFill rotWithShape="1">
          <a:blip r:embed="rId3">
            <a:extLst/>
          </a:blip>
          <a:srcRect l="20131" t="11234" r="50418" b="39464"/>
          <a:stretch/>
        </p:blipFill>
        <p:spPr>
          <a:xfrm>
            <a:off x="3592105" y="2062979"/>
            <a:ext cx="2167304" cy="458493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5" name="Picture 2" descr="Pastel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" t="5754" r="7388" b="61005"/>
          <a:stretch/>
        </p:blipFill>
        <p:spPr bwMode="auto">
          <a:xfrm>
            <a:off x="163553" y="4560953"/>
            <a:ext cx="3273181" cy="208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17a4980bf9102ef5a230bd1624b971d7-filtered.jpeg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33407" t="18530" r="12008" b="29549"/>
          <a:stretch/>
        </p:blipFill>
        <p:spPr>
          <a:xfrm rot="5400000">
            <a:off x="3801180" y="-13563"/>
            <a:ext cx="1732634" cy="213323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B8A5E32-C320-47F9-8D38-4AB249AF8E4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784" t="20173" r="18220" b="12258"/>
          <a:stretch/>
        </p:blipFill>
        <p:spPr>
          <a:xfrm>
            <a:off x="163552" y="186739"/>
            <a:ext cx="3248215" cy="42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7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8DC0-2CD3-4A2B-AAF8-4E8B5F999C98}" type="slidenum">
              <a:rPr lang="fr-FR" smtClean="0"/>
              <a:t>2</a:t>
            </a:fld>
            <a:endParaRPr lang="fr-FR" dirty="0"/>
          </a:p>
        </p:txBody>
      </p:sp>
      <p:sp>
        <p:nvSpPr>
          <p:cNvPr id="18" name="Cadre 1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kern="0">
              <a:solidFill>
                <a:schemeClr val="tx1"/>
              </a:solidFill>
            </a:endParaRPr>
          </a:p>
        </p:txBody>
      </p:sp>
      <p:sp>
        <p:nvSpPr>
          <p:cNvPr id="19" name="Rectangle 2"/>
          <p:cNvSpPr>
            <a:spLocks/>
          </p:cNvSpPr>
          <p:nvPr/>
        </p:nvSpPr>
        <p:spPr bwMode="auto">
          <a:xfrm>
            <a:off x="332363" y="1102896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/ </a:t>
            </a:r>
            <a:r>
              <a:rPr lang="en-US" sz="3200" kern="0" noProof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SPRING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 2019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537683" y="4346764"/>
            <a:ext cx="1092020" cy="207638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661153" y="554181"/>
            <a:ext cx="2136710" cy="2076385"/>
          </a:xfrm>
          <a:prstGeom prst="rect">
            <a:avLst/>
          </a:prstGeom>
          <a:solidFill>
            <a:srgbClr val="FF99CC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79860" y="3189213"/>
            <a:ext cx="2136710" cy="2076385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6" name="c1a0417a272a4d1d68fd3750de742c40-1-filtered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76594" y="940804"/>
            <a:ext cx="2235402" cy="301933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7" name="17a4980bf9102ef5a230bd1624b971d7-filtered.jpeg"/>
          <p:cNvPicPr/>
          <p:nvPr/>
        </p:nvPicPr>
        <p:blipFill rotWithShape="1">
          <a:blip r:embed="rId4">
            <a:extLst/>
          </a:blip>
          <a:srcRect t="26848" r="2006"/>
          <a:stretch/>
        </p:blipFill>
        <p:spPr>
          <a:xfrm>
            <a:off x="9283394" y="4125416"/>
            <a:ext cx="2079485" cy="2063693"/>
          </a:xfrm>
          <a:prstGeom prst="rect">
            <a:avLst/>
          </a:prstGeom>
          <a:ln>
            <a:noFill/>
          </a:ln>
          <a:effectLst/>
        </p:spPr>
      </p:pic>
      <p:sp>
        <p:nvSpPr>
          <p:cNvPr id="26" name="Rectangle 25"/>
          <p:cNvSpPr/>
          <p:nvPr/>
        </p:nvSpPr>
        <p:spPr>
          <a:xfrm>
            <a:off x="8032273" y="1644059"/>
            <a:ext cx="1888958" cy="3217653"/>
          </a:xfrm>
          <a:prstGeom prst="rect">
            <a:avLst/>
          </a:prstGeom>
          <a:noFill/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Shape 72"/>
          <p:cNvSpPr/>
          <p:nvPr/>
        </p:nvSpPr>
        <p:spPr>
          <a:xfrm>
            <a:off x="168331" y="1893866"/>
            <a:ext cx="6002444" cy="4463099"/>
          </a:xfrm>
          <a:prstGeom prst="rect">
            <a:avLst/>
          </a:prstGeom>
          <a:ln w="12700">
            <a:solidFill>
              <a:srgbClr val="FF99CC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80000" tIns="180000" rIns="180000" bIns="18000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lang="en-US" altLang="ja-JP" kern="0" spc="-16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ja-JP" altLang="en-US" sz="1800" b="0" i="0" u="none" strike="noStrike" kern="0" cap="none" spc="-1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甘いキャンディのようなピンクリップ</a:t>
            </a:r>
            <a:r>
              <a:rPr kumimoji="0" lang="en-US" sz="1800" b="0" i="0" u="none" strike="noStrike" kern="0" cap="none" spc="-1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ja-JP" altLang="en-US" kern="0" spc="-16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マカロンのようなパステルな目元、</a:t>
            </a:r>
            <a:endParaRPr lang="en-US" altLang="ja-JP" kern="0" spc="-16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ja-JP" altLang="en-US" sz="1800" b="0" i="0" u="none" strike="noStrike" kern="0" cap="none" spc="-1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おいしそうなロージーチーク・・・</a:t>
            </a:r>
            <a:endParaRPr kumimoji="0" lang="en-US" altLang="ja-JP" sz="1800" b="0" i="0" u="none" strike="noStrike" kern="0" cap="none" spc="-16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ja-JP" altLang="en-US" kern="0" spc="-16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驚くほどスィートで、やみつきになりそうな可愛さ。</a:t>
            </a:r>
            <a:endParaRPr lang="en-US" altLang="ja-JP" kern="0" spc="-16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sz="1800" b="0" i="0" u="none" strike="noStrike" kern="0" cap="none" spc="-16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ja-JP" altLang="en-US" kern="0" spc="-16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まるでスイーツをデコレーションするかのように、</a:t>
            </a:r>
            <a:endParaRPr lang="en-US" altLang="ja-JP" kern="0" spc="-16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ja-JP" altLang="en-US" sz="1800" b="0" i="0" u="none" strike="noStrike" kern="0" cap="none" spc="-1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パステルメイクを思うがまま楽しめる、</a:t>
            </a:r>
            <a:endParaRPr kumimoji="0" lang="en-US" altLang="ja-JP" sz="1800" b="0" i="0" u="none" strike="noStrike" kern="0" cap="none" spc="-16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ja-JP" altLang="en-US" kern="0" spc="-16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ピーターフィリップスによる、遊び心満載のスプリング</a:t>
            </a:r>
            <a:r>
              <a:rPr kumimoji="0" lang="ja-JP" altLang="en-US" sz="1800" b="0" i="0" u="none" strike="noStrike" kern="0" cap="none" spc="-16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コレクション。</a:t>
            </a:r>
            <a:endParaRPr kumimoji="0" lang="en-US" sz="1800" b="0" i="0" u="none" strike="noStrike" kern="0" cap="none" spc="-16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lang="en-US" altLang="ja-JP" sz="2000" kern="0" spc="-18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ja-JP" altLang="en-US" sz="2000" kern="0" spc="-18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  <a:sym typeface="Helvetica Neue Light"/>
              </a:rPr>
              <a:t>あなたは、この甘い誘惑に勝てますか？</a:t>
            </a:r>
            <a:endParaRPr lang="en-US" altLang="ja-JP" sz="2000" kern="0" spc="-18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lang="en-US" altLang="ja-JP" sz="2000" kern="0" spc="-18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  <a:sym typeface="Helvetica Neue Light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7D1CCE3-8E17-4A94-A262-4AC53567B7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74" t="20173" r="18220" b="12258"/>
          <a:stretch/>
        </p:blipFill>
        <p:spPr>
          <a:xfrm>
            <a:off x="6304187" y="267641"/>
            <a:ext cx="3055690" cy="424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0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>
            <a:spLocks/>
          </p:cNvSpPr>
          <p:nvPr/>
        </p:nvSpPr>
        <p:spPr bwMode="auto">
          <a:xfrm>
            <a:off x="838200" y="1545599"/>
            <a:ext cx="6806673" cy="2511030"/>
          </a:xfrm>
          <a:prstGeom prst="rect">
            <a:avLst/>
          </a:prstGeom>
          <a:noFill/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+mn-ea"/>
              <a:cs typeface="+mn-cs"/>
            </a:endParaRPr>
          </a:p>
        </p:txBody>
      </p:sp>
      <p:sp>
        <p:nvSpPr>
          <p:cNvPr id="92" name="Rectangle 91"/>
          <p:cNvSpPr>
            <a:spLocks/>
          </p:cNvSpPr>
          <p:nvPr/>
        </p:nvSpPr>
        <p:spPr bwMode="auto">
          <a:xfrm>
            <a:off x="959835" y="1568421"/>
            <a:ext cx="6230237" cy="3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0" bIns="0" anchor="ctr"/>
          <a:lstStyle/>
          <a:p>
            <a:pPr marL="52909" marR="0" lvl="0" indent="0" algn="ctr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LIPS</a:t>
            </a:r>
          </a:p>
        </p:txBody>
      </p:sp>
      <p:sp>
        <p:nvSpPr>
          <p:cNvPr id="93" name="Rectangle 92"/>
          <p:cNvSpPr>
            <a:spLocks/>
          </p:cNvSpPr>
          <p:nvPr/>
        </p:nvSpPr>
        <p:spPr bwMode="auto">
          <a:xfrm>
            <a:off x="7758602" y="1530341"/>
            <a:ext cx="3511047" cy="390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0" bIns="0" anchor="ctr"/>
          <a:lstStyle/>
          <a:p>
            <a:pPr marL="52909" marR="0" lvl="0" indent="0" algn="ctr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FACE</a:t>
            </a:r>
          </a:p>
        </p:txBody>
      </p:sp>
      <p:sp>
        <p:nvSpPr>
          <p:cNvPr id="94" name="Rectangle 93"/>
          <p:cNvSpPr>
            <a:spLocks/>
          </p:cNvSpPr>
          <p:nvPr/>
        </p:nvSpPr>
        <p:spPr bwMode="auto">
          <a:xfrm>
            <a:off x="1109870" y="4097028"/>
            <a:ext cx="5821446" cy="438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0" bIns="0" anchor="ctr"/>
          <a:lstStyle/>
          <a:p>
            <a:pPr marL="52909" marR="0" lvl="0" indent="0" algn="ctr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EYES</a:t>
            </a:r>
          </a:p>
        </p:txBody>
      </p:sp>
      <p:sp>
        <p:nvSpPr>
          <p:cNvPr id="95" name="Rectangle 94"/>
          <p:cNvSpPr>
            <a:spLocks/>
          </p:cNvSpPr>
          <p:nvPr/>
        </p:nvSpPr>
        <p:spPr bwMode="auto">
          <a:xfrm>
            <a:off x="7080796" y="4097028"/>
            <a:ext cx="4203256" cy="437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0" bIns="0" anchor="ctr"/>
          <a:lstStyle/>
          <a:p>
            <a:pPr marL="52909" marR="0" lvl="0" indent="0" algn="ctr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NAILS</a:t>
            </a:r>
          </a:p>
        </p:txBody>
      </p:sp>
      <p:sp>
        <p:nvSpPr>
          <p:cNvPr id="96" name="Rectangle 12"/>
          <p:cNvSpPr>
            <a:spLocks/>
          </p:cNvSpPr>
          <p:nvPr/>
        </p:nvSpPr>
        <p:spPr bwMode="auto">
          <a:xfrm>
            <a:off x="7295255" y="4170154"/>
            <a:ext cx="3988796" cy="2477398"/>
          </a:xfrm>
          <a:prstGeom prst="rect">
            <a:avLst/>
          </a:prstGeom>
          <a:noFill/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+mn-ea"/>
              <a:cs typeface="+mn-cs"/>
            </a:endParaRPr>
          </a:p>
        </p:txBody>
      </p:sp>
      <p:sp>
        <p:nvSpPr>
          <p:cNvPr id="166" name="Rectangle 165"/>
          <p:cNvSpPr>
            <a:spLocks/>
          </p:cNvSpPr>
          <p:nvPr/>
        </p:nvSpPr>
        <p:spPr bwMode="auto">
          <a:xfrm>
            <a:off x="7758603" y="1551344"/>
            <a:ext cx="3525450" cy="2489132"/>
          </a:xfrm>
          <a:prstGeom prst="rect">
            <a:avLst/>
          </a:prstGeom>
          <a:noFill/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33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+mn-ea"/>
              <a:cs typeface="+mn-cs"/>
            </a:endParaRPr>
          </a:p>
        </p:txBody>
      </p:sp>
      <p:sp>
        <p:nvSpPr>
          <p:cNvPr id="158" name="Cadre 15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1" name="Text Box 51"/>
          <p:cNvSpPr txBox="1">
            <a:spLocks noChangeAspect="1" noChangeArrowheads="1"/>
          </p:cNvSpPr>
          <p:nvPr/>
        </p:nvSpPr>
        <p:spPr bwMode="auto">
          <a:xfrm>
            <a:off x="9173757" y="1815856"/>
            <a:ext cx="2843005" cy="82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ディオールスキン 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ロージー グロウ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＜ロリグロウ＞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限定</a:t>
            </a:r>
            <a:r>
              <a:rPr lang="en-US" altLang="ja-JP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</a:t>
            </a:r>
            <a:r>
              <a:rPr lang="ja-JP" altLang="en-US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　各</a:t>
            </a:r>
            <a:r>
              <a:rPr lang="en-US" altLang="ja-JP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6,264</a:t>
            </a:r>
            <a:r>
              <a:rPr lang="ja-JP" altLang="en-US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7" name="Text Box 51"/>
          <p:cNvSpPr txBox="1">
            <a:spLocks noChangeAspect="1" noChangeArrowheads="1"/>
          </p:cNvSpPr>
          <p:nvPr/>
        </p:nvSpPr>
        <p:spPr bwMode="auto">
          <a:xfrm>
            <a:off x="10133392" y="3529926"/>
            <a:ext cx="993383" cy="36270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002</a:t>
            </a:r>
          </a:p>
          <a:p>
            <a:pPr algn="ctr" defTabSz="847431"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ロリグロウ</a:t>
            </a:r>
          </a:p>
        </p:txBody>
      </p:sp>
      <p:sp>
        <p:nvSpPr>
          <p:cNvPr id="207" name="Text Box 51"/>
          <p:cNvSpPr txBox="1">
            <a:spLocks noChangeAspect="1" noChangeArrowheads="1"/>
          </p:cNvSpPr>
          <p:nvPr/>
        </p:nvSpPr>
        <p:spPr bwMode="auto">
          <a:xfrm>
            <a:off x="2364216" y="6175177"/>
            <a:ext cx="1092767" cy="3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447</a:t>
            </a: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メロウ シェード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8" name="Text Box 51"/>
          <p:cNvSpPr txBox="1">
            <a:spLocks noChangeAspect="1" noChangeArrowheads="1"/>
          </p:cNvSpPr>
          <p:nvPr/>
        </p:nvSpPr>
        <p:spPr bwMode="auto">
          <a:xfrm>
            <a:off x="996697" y="6166918"/>
            <a:ext cx="1135978" cy="3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257</a:t>
            </a: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シュガー シェ</a:t>
            </a:r>
            <a:r>
              <a:rPr lang="ja-JP" altLang="en-US" sz="800" kern="0" dirty="0" err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ー</a:t>
            </a: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ド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9" name="Text Box 51"/>
          <p:cNvSpPr txBox="1">
            <a:spLocks noChangeAspect="1" noChangeArrowheads="1"/>
          </p:cNvSpPr>
          <p:nvPr/>
        </p:nvSpPr>
        <p:spPr bwMode="auto">
          <a:xfrm>
            <a:off x="1016350" y="4470463"/>
            <a:ext cx="2703086" cy="5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 defTabSz="911337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サンク クルール</a:t>
            </a:r>
            <a:endParaRPr lang="en-US" altLang="ja-JP" sz="9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algn="ctr" defTabSz="911337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＜ロリグロウ＞</a:t>
            </a:r>
            <a:endParaRPr lang="en-US" altLang="ja-JP" sz="9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algn="ctr" defTabSz="911337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　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8,316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sz="900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16" name="Picture 2" descr="F049760090 DIORSHOW PUMP'N' VOLUME 2017 CUT PACK ASIA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00" y="4949039"/>
            <a:ext cx="918229" cy="141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5" name="Text Box 51"/>
          <p:cNvSpPr txBox="1">
            <a:spLocks noChangeAspect="1" noChangeArrowheads="1"/>
          </p:cNvSpPr>
          <p:nvPr/>
        </p:nvSpPr>
        <p:spPr bwMode="auto">
          <a:xfrm>
            <a:off x="6097309" y="4327542"/>
            <a:ext cx="1308495" cy="999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635598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マスカラ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98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ディオールショウ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89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パンプ＆ボリューム</a:t>
            </a:r>
            <a:endParaRPr lang="en-US" altLang="ja-JP" sz="9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 defTabSz="635589"/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4,536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lvl="0" defTabSz="635598"/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98"/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854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5" name="Text Box 51"/>
          <p:cNvSpPr txBox="1">
            <a:spLocks noChangeAspect="1" noChangeArrowheads="1"/>
          </p:cNvSpPr>
          <p:nvPr/>
        </p:nvSpPr>
        <p:spPr bwMode="auto">
          <a:xfrm>
            <a:off x="6201348" y="6206146"/>
            <a:ext cx="928422" cy="455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090</a:t>
            </a: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ブラック</a:t>
            </a:r>
            <a:endParaRPr kumimoji="0" lang="en-US" altLang="ja-JP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パンプ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Text Box 51"/>
          <p:cNvSpPr txBox="1">
            <a:spLocks noChangeAspect="1" noChangeArrowheads="1"/>
          </p:cNvSpPr>
          <p:nvPr/>
        </p:nvSpPr>
        <p:spPr bwMode="auto">
          <a:xfrm>
            <a:off x="1075642" y="1889845"/>
            <a:ext cx="2025073" cy="53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defTabSz="635589"/>
            <a:r>
              <a:rPr lang="ja-JP" altLang="en-US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ルージュ ディオール ダブル</a:t>
            </a:r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defTabSz="635589"/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　各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4,536</a:t>
            </a:r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kern="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635589"/>
            <a:endParaRPr lang="en-US" altLang="ja-JP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3" name="Text Box 51"/>
          <p:cNvSpPr txBox="1">
            <a:spLocks noChangeAspect="1" noChangeArrowheads="1"/>
          </p:cNvSpPr>
          <p:nvPr/>
        </p:nvSpPr>
        <p:spPr bwMode="auto">
          <a:xfrm>
            <a:off x="6323035" y="1734854"/>
            <a:ext cx="1555642" cy="96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635589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ディオール 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89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アディクト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89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スクラブ＆バーム</a:t>
            </a:r>
            <a:endParaRPr lang="en-US" altLang="ja-JP" sz="900" kern="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89"/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</a:t>
            </a:r>
            <a:endParaRPr lang="en-US" altLang="ja-JP" sz="9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 defTabSz="635589"/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3,888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lvl="0" defTabSz="635589"/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IN Offc Pro Cond" panose="020B0506020101010102" pitchFamily="34" charset="0"/>
              <a:ea typeface="+mn-ea"/>
              <a:cs typeface="Arial" pitchFamily="34" charset="0"/>
            </a:endParaRPr>
          </a:p>
        </p:txBody>
      </p:sp>
      <p:sp>
        <p:nvSpPr>
          <p:cNvPr id="84" name="Text Box 51"/>
          <p:cNvSpPr txBox="1">
            <a:spLocks noChangeAspect="1" noChangeArrowheads="1"/>
          </p:cNvSpPr>
          <p:nvPr/>
        </p:nvSpPr>
        <p:spPr bwMode="auto">
          <a:xfrm>
            <a:off x="6703387" y="3797061"/>
            <a:ext cx="638627" cy="202774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002</a:t>
            </a: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ラズベリー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2" name="Text Box 51"/>
          <p:cNvSpPr txBox="1">
            <a:spLocks noChangeAspect="1" noChangeArrowheads="1"/>
          </p:cNvSpPr>
          <p:nvPr/>
        </p:nvSpPr>
        <p:spPr bwMode="auto">
          <a:xfrm>
            <a:off x="3763446" y="4446089"/>
            <a:ext cx="1449284" cy="75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635598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ディオールショウ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defTabSz="59207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オンステージ ライナー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defTabSz="59207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</a:t>
            </a:r>
            <a:endParaRPr lang="en-US" altLang="ja-JP" sz="9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defTabSz="59207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3,888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lvl="0" defTabSz="635598"/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24" name="Text Box 51"/>
          <p:cNvSpPr txBox="1">
            <a:spLocks noChangeAspect="1" noChangeArrowheads="1"/>
          </p:cNvSpPr>
          <p:nvPr/>
        </p:nvSpPr>
        <p:spPr bwMode="auto">
          <a:xfrm>
            <a:off x="3884543" y="6287763"/>
            <a:ext cx="1254553" cy="364468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241</a:t>
            </a: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マット　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パステル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ブルー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5" name="Text Box 51"/>
          <p:cNvSpPr txBox="1">
            <a:spLocks noChangeAspect="1" noChangeArrowheads="1"/>
          </p:cNvSpPr>
          <p:nvPr/>
        </p:nvSpPr>
        <p:spPr bwMode="auto">
          <a:xfrm>
            <a:off x="4696311" y="6285884"/>
            <a:ext cx="968221" cy="364468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761</a:t>
            </a: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マット　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パステル　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オレンジ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6" name="Text Box 51"/>
          <p:cNvSpPr txBox="1">
            <a:spLocks noChangeAspect="1" noChangeArrowheads="1"/>
          </p:cNvSpPr>
          <p:nvPr/>
        </p:nvSpPr>
        <p:spPr bwMode="auto">
          <a:xfrm>
            <a:off x="3476967" y="6270380"/>
            <a:ext cx="886785" cy="301458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451</a:t>
            </a: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マット　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パステル</a:t>
            </a:r>
            <a:endParaRPr lang="en-US" altLang="ja-JP" sz="8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グリーン</a:t>
            </a:r>
          </a:p>
        </p:txBody>
      </p:sp>
      <p:sp>
        <p:nvSpPr>
          <p:cNvPr id="195" name="Text Box 51"/>
          <p:cNvSpPr txBox="1">
            <a:spLocks noChangeAspect="1" noChangeArrowheads="1"/>
          </p:cNvSpPr>
          <p:nvPr/>
        </p:nvSpPr>
        <p:spPr bwMode="auto">
          <a:xfrm>
            <a:off x="7080795" y="4470463"/>
            <a:ext cx="4188853" cy="41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854937"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ディオール ヴェルニ</a:t>
            </a:r>
            <a:r>
              <a:rPr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4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　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3,240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defTabSz="635463"/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8" name="Rectangle 12"/>
          <p:cNvSpPr>
            <a:spLocks/>
          </p:cNvSpPr>
          <p:nvPr/>
        </p:nvSpPr>
        <p:spPr bwMode="auto">
          <a:xfrm>
            <a:off x="838200" y="4170154"/>
            <a:ext cx="6315822" cy="2477398"/>
          </a:xfrm>
          <a:prstGeom prst="rect">
            <a:avLst/>
          </a:prstGeom>
          <a:noFill/>
          <a:ln w="9525">
            <a:solidFill>
              <a:sysClr val="window" lastClr="FFFFFF">
                <a:lumMod val="75000"/>
              </a:sys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+mn-ea"/>
              <a:cs typeface="+mn-cs"/>
            </a:endParaRPr>
          </a:p>
        </p:txBody>
      </p:sp>
      <p:sp>
        <p:nvSpPr>
          <p:cNvPr id="109" name="Text Box 51"/>
          <p:cNvSpPr txBox="1">
            <a:spLocks noChangeAspect="1" noChangeArrowheads="1"/>
          </p:cNvSpPr>
          <p:nvPr/>
        </p:nvSpPr>
        <p:spPr bwMode="auto">
          <a:xfrm>
            <a:off x="5381119" y="6208051"/>
            <a:ext cx="1156563" cy="33192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84787" tIns="42439" rIns="84787" bIns="42439">
            <a:spAutoFit/>
          </a:bodyPr>
          <a:lstStyle>
            <a:defPPr>
              <a:defRPr lang="fr-FR"/>
            </a:defPPr>
            <a:lvl1pPr marR="0" lvl="0" indent="0" algn="ctr" defTabSz="847431" eaLnBrk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N Offc Pro Cond" panose="020B0506020101010102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006</a:t>
            </a: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フロステッド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0" name="Text Box 51"/>
          <p:cNvSpPr txBox="1">
            <a:spLocks noChangeAspect="1" noChangeArrowheads="1"/>
          </p:cNvSpPr>
          <p:nvPr/>
        </p:nvSpPr>
        <p:spPr bwMode="auto">
          <a:xfrm>
            <a:off x="5264725" y="4470223"/>
            <a:ext cx="1047120" cy="968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635598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ディオールショウ 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89"/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ボールド ブロウ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635589"/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</a:t>
            </a:r>
            <a:endParaRPr lang="en-US" altLang="ja-JP" sz="900" kern="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lvl="0" defTabSz="635589"/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3,456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lvl="0" defTabSz="635598"/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854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7" name="Text Box 51"/>
          <p:cNvSpPr txBox="1">
            <a:spLocks noChangeAspect="1" noChangeArrowheads="1"/>
          </p:cNvSpPr>
          <p:nvPr/>
        </p:nvSpPr>
        <p:spPr bwMode="auto">
          <a:xfrm>
            <a:off x="7801635" y="1824094"/>
            <a:ext cx="2292290" cy="75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ディオールスキン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ミネラル ヌード ルミナイザー パウダー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＜ロリグロウ＞</a:t>
            </a:r>
            <a:endParaRPr lang="en-US" altLang="ja-JP" sz="900" kern="0" dirty="0"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defTabSz="911337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限定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色　各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6,264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sz="900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lvl="0" defTabSz="911337" fontAlgn="base">
              <a:spcBef>
                <a:spcPct val="0"/>
              </a:spcBef>
              <a:spcAft>
                <a:spcPct val="0"/>
              </a:spcAft>
            </a:pPr>
            <a:endParaRPr lang="en-US" altLang="ja-JP" sz="900" dirty="0">
              <a:ea typeface="ＭＳ Ｐゴシック" pitchFamily="34" charset="-128"/>
              <a:cs typeface="+mn-cs"/>
            </a:endParaRPr>
          </a:p>
        </p:txBody>
      </p:sp>
      <p:sp>
        <p:nvSpPr>
          <p:cNvPr id="119" name="Text Box 51"/>
          <p:cNvSpPr txBox="1">
            <a:spLocks noChangeAspect="1" noChangeArrowheads="1"/>
          </p:cNvSpPr>
          <p:nvPr/>
        </p:nvSpPr>
        <p:spPr bwMode="auto">
          <a:xfrm>
            <a:off x="7811719" y="2564285"/>
            <a:ext cx="983843" cy="3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07</a:t>
            </a: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ピーチデライト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0" name="Text Box 51"/>
          <p:cNvSpPr txBox="1">
            <a:spLocks noChangeAspect="1" noChangeArrowheads="1"/>
          </p:cNvSpPr>
          <p:nvPr/>
        </p:nvSpPr>
        <p:spPr bwMode="auto">
          <a:xfrm>
            <a:off x="7313734" y="3275712"/>
            <a:ext cx="1627950" cy="36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08</a:t>
            </a:r>
          </a:p>
          <a:p>
            <a:pPr marL="0" marR="0" lvl="0" indent="0" algn="ctr" defTabSz="847431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ピンク デライト</a:t>
            </a:r>
            <a:endParaRPr kumimoji="0" lang="fr-FR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14896B07-0105-4E1A-9C62-448960D050B4}"/>
              </a:ext>
            </a:extLst>
          </p:cNvPr>
          <p:cNvGrpSpPr/>
          <p:nvPr/>
        </p:nvGrpSpPr>
        <p:grpSpPr>
          <a:xfrm>
            <a:off x="7755041" y="4758463"/>
            <a:ext cx="1897390" cy="1693271"/>
            <a:chOff x="6889339" y="4799259"/>
            <a:chExt cx="1897390" cy="1693271"/>
          </a:xfrm>
        </p:grpSpPr>
        <p:sp>
          <p:nvSpPr>
            <p:cNvPr id="199" name="Text Box 51"/>
            <p:cNvSpPr txBox="1">
              <a:spLocks noChangeAspect="1" noChangeArrowheads="1"/>
            </p:cNvSpPr>
            <p:nvPr/>
          </p:nvSpPr>
          <p:spPr bwMode="auto">
            <a:xfrm>
              <a:off x="6889339" y="6129823"/>
              <a:ext cx="1897390" cy="362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764</a:t>
              </a:r>
            </a:p>
            <a:p>
              <a:pPr algn="ctr" font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ポプシクル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9A97B3A4-A2AB-4485-B968-5E761483B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577" y="4799259"/>
              <a:ext cx="580915" cy="135319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219CFD7-CC4D-471D-BB51-CB889A4B12A1}"/>
              </a:ext>
            </a:extLst>
          </p:cNvPr>
          <p:cNvGrpSpPr/>
          <p:nvPr/>
        </p:nvGrpSpPr>
        <p:grpSpPr>
          <a:xfrm>
            <a:off x="9239478" y="4758463"/>
            <a:ext cx="993383" cy="1693271"/>
            <a:chOff x="10133392" y="4799259"/>
            <a:chExt cx="993383" cy="1693271"/>
          </a:xfrm>
        </p:grpSpPr>
        <p:sp>
          <p:nvSpPr>
            <p:cNvPr id="198" name="Text Box 51"/>
            <p:cNvSpPr txBox="1">
              <a:spLocks noChangeAspect="1" noChangeArrowheads="1"/>
            </p:cNvSpPr>
            <p:nvPr/>
          </p:nvSpPr>
          <p:spPr bwMode="auto">
            <a:xfrm>
              <a:off x="10133392" y="6129823"/>
              <a:ext cx="993383" cy="362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774</a:t>
              </a:r>
            </a:p>
            <a:p>
              <a:pPr algn="ctr" font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バブル ガム</a:t>
              </a:r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AD5D46A-415D-4FFB-95DB-0C5D868B2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39626" y="4799259"/>
              <a:ext cx="580915" cy="1353190"/>
            </a:xfrm>
            <a:prstGeom prst="rect">
              <a:avLst/>
            </a:prstGeom>
          </p:spPr>
        </p:pic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C74E5A37-176A-40F7-9C7A-822FE9FED02F}"/>
              </a:ext>
            </a:extLst>
          </p:cNvPr>
          <p:cNvGrpSpPr/>
          <p:nvPr/>
        </p:nvGrpSpPr>
        <p:grpSpPr>
          <a:xfrm>
            <a:off x="10026381" y="4758463"/>
            <a:ext cx="1427276" cy="1693271"/>
            <a:chOff x="8988568" y="4799259"/>
            <a:chExt cx="1427276" cy="1693271"/>
          </a:xfrm>
        </p:grpSpPr>
        <p:sp>
          <p:nvSpPr>
            <p:cNvPr id="197" name="Text Box 51"/>
            <p:cNvSpPr txBox="1">
              <a:spLocks noChangeAspect="1" noChangeArrowheads="1"/>
            </p:cNvSpPr>
            <p:nvPr/>
          </p:nvSpPr>
          <p:spPr bwMode="auto">
            <a:xfrm>
              <a:off x="8988568" y="6129823"/>
              <a:ext cx="1427276" cy="362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984</a:t>
              </a:r>
            </a:p>
            <a:p>
              <a:pPr algn="ctr" font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キャンディ ケイン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3C22BDA-D4EF-42D4-A638-4E9AC5D3E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1749" y="4799259"/>
              <a:ext cx="580915" cy="1353190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A62DE420-2AD6-42D8-B895-586E67E56E55}"/>
              </a:ext>
            </a:extLst>
          </p:cNvPr>
          <p:cNvGrpSpPr/>
          <p:nvPr/>
        </p:nvGrpSpPr>
        <p:grpSpPr>
          <a:xfrm>
            <a:off x="7223771" y="4758463"/>
            <a:ext cx="993383" cy="1693270"/>
            <a:chOff x="8273274" y="4799259"/>
            <a:chExt cx="993383" cy="1693270"/>
          </a:xfrm>
        </p:grpSpPr>
        <p:sp>
          <p:nvSpPr>
            <p:cNvPr id="196" name="Text Box 51"/>
            <p:cNvSpPr txBox="1">
              <a:spLocks noChangeAspect="1" noChangeArrowheads="1"/>
            </p:cNvSpPr>
            <p:nvPr/>
          </p:nvSpPr>
          <p:spPr bwMode="auto">
            <a:xfrm>
              <a:off x="8273274" y="6129823"/>
              <a:ext cx="993383" cy="362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310</a:t>
              </a:r>
            </a:p>
            <a:p>
              <a:pPr algn="ctr" fontAlgn="ctr"/>
              <a:r>
                <a:rPr lang="ja-JP" altLang="en-US" sz="9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トゥッティ フルッティ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23D713D-9648-49BF-9589-50A1CA642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9508" y="4799259"/>
              <a:ext cx="580915" cy="1353190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97EA9C86-2A89-429D-98F1-D9958CF2C046}"/>
              </a:ext>
            </a:extLst>
          </p:cNvPr>
          <p:cNvGrpSpPr/>
          <p:nvPr/>
        </p:nvGrpSpPr>
        <p:grpSpPr>
          <a:xfrm>
            <a:off x="1366373" y="2236184"/>
            <a:ext cx="909914" cy="1780098"/>
            <a:chOff x="2181751" y="2236184"/>
            <a:chExt cx="909914" cy="1780098"/>
          </a:xfrm>
        </p:grpSpPr>
        <p:sp>
          <p:nvSpPr>
            <p:cNvPr id="66" name="Text Box 51"/>
            <p:cNvSpPr txBox="1">
              <a:spLocks noChangeAspect="1" noChangeArrowheads="1"/>
            </p:cNvSpPr>
            <p:nvPr/>
          </p:nvSpPr>
          <p:spPr bwMode="auto">
            <a:xfrm>
              <a:off x="2181751" y="3668965"/>
              <a:ext cx="909914" cy="347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353</a:t>
              </a:r>
            </a:p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ポプシクル</a:t>
              </a:r>
              <a:endPara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B22DAB8-E1D9-49AA-97B5-B2372DF6FA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652"/>
            <a:stretch/>
          </p:blipFill>
          <p:spPr>
            <a:xfrm>
              <a:off x="2291715" y="2236184"/>
              <a:ext cx="507393" cy="1591003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252A6C2-0E68-4CC9-8535-1976FC55F34D}"/>
              </a:ext>
            </a:extLst>
          </p:cNvPr>
          <p:cNvGrpSpPr/>
          <p:nvPr/>
        </p:nvGrpSpPr>
        <p:grpSpPr>
          <a:xfrm>
            <a:off x="2045260" y="2237606"/>
            <a:ext cx="661611" cy="1778676"/>
            <a:chOff x="1179057" y="2236184"/>
            <a:chExt cx="661611" cy="1778676"/>
          </a:xfrm>
        </p:grpSpPr>
        <p:sp>
          <p:nvSpPr>
            <p:cNvPr id="64" name="Text Box 51"/>
            <p:cNvSpPr txBox="1">
              <a:spLocks noChangeAspect="1" noChangeArrowheads="1"/>
            </p:cNvSpPr>
            <p:nvPr/>
          </p:nvSpPr>
          <p:spPr bwMode="auto">
            <a:xfrm>
              <a:off x="1194349" y="3667543"/>
              <a:ext cx="646319" cy="347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546</a:t>
              </a:r>
            </a:p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バブル ガム</a:t>
              </a:r>
              <a:endPara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FFBD09C-FDCD-4212-A56D-B58F7C06AB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369"/>
            <a:stretch/>
          </p:blipFill>
          <p:spPr>
            <a:xfrm>
              <a:off x="1179057" y="2236184"/>
              <a:ext cx="499709" cy="1591003"/>
            </a:xfrm>
            <a:prstGeom prst="rect">
              <a:avLst/>
            </a:prstGeom>
          </p:spPr>
        </p:pic>
      </p:grpSp>
      <p:grpSp>
        <p:nvGrpSpPr>
          <p:cNvPr id="224" name="Groupe 223">
            <a:extLst>
              <a:ext uri="{FF2B5EF4-FFF2-40B4-BE49-F238E27FC236}">
                <a16:creationId xmlns:a16="http://schemas.microsoft.com/office/drawing/2014/main" id="{746FC526-AA18-406B-BEDC-539B318C9BB6}"/>
              </a:ext>
            </a:extLst>
          </p:cNvPr>
          <p:cNvGrpSpPr/>
          <p:nvPr/>
        </p:nvGrpSpPr>
        <p:grpSpPr>
          <a:xfrm>
            <a:off x="2576129" y="2236184"/>
            <a:ext cx="909914" cy="1775812"/>
            <a:chOff x="2850733" y="2236184"/>
            <a:chExt cx="909914" cy="1775812"/>
          </a:xfrm>
        </p:grpSpPr>
        <p:sp>
          <p:nvSpPr>
            <p:cNvPr id="67" name="Text Box 51"/>
            <p:cNvSpPr txBox="1">
              <a:spLocks noChangeAspect="1" noChangeArrowheads="1"/>
            </p:cNvSpPr>
            <p:nvPr/>
          </p:nvSpPr>
          <p:spPr bwMode="auto">
            <a:xfrm>
              <a:off x="2850733" y="3664679"/>
              <a:ext cx="909914" cy="347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656</a:t>
              </a:r>
            </a:p>
            <a:p>
              <a:pPr algn="ctr" fontAlgn="ctr"/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トゥッティ フルッティ</a:t>
              </a:r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68BE151-36A7-4AB0-84C4-2597216F3A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379"/>
            <a:stretch/>
          </p:blipFill>
          <p:spPr>
            <a:xfrm>
              <a:off x="2876806" y="2236184"/>
              <a:ext cx="521040" cy="1591003"/>
            </a:xfrm>
            <a:prstGeom prst="rect">
              <a:avLst/>
            </a:prstGeom>
          </p:spPr>
        </p:pic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CDE680BE-A211-478A-B528-F56679841984}"/>
              </a:ext>
            </a:extLst>
          </p:cNvPr>
          <p:cNvGrpSpPr/>
          <p:nvPr/>
        </p:nvGrpSpPr>
        <p:grpSpPr>
          <a:xfrm>
            <a:off x="801118" y="2236184"/>
            <a:ext cx="973893" cy="1780098"/>
            <a:chOff x="1616496" y="2236184"/>
            <a:chExt cx="973893" cy="1780098"/>
          </a:xfrm>
        </p:grpSpPr>
        <p:sp>
          <p:nvSpPr>
            <p:cNvPr id="65" name="Text Box 51"/>
            <p:cNvSpPr txBox="1">
              <a:spLocks noChangeAspect="1" noChangeArrowheads="1"/>
            </p:cNvSpPr>
            <p:nvPr/>
          </p:nvSpPr>
          <p:spPr bwMode="auto">
            <a:xfrm>
              <a:off x="1616496" y="3668965"/>
              <a:ext cx="973893" cy="347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322</a:t>
              </a:r>
            </a:p>
            <a:p>
              <a:pPr algn="ctr" fontAlgn="ctr"/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キャンディ</a:t>
              </a:r>
              <a:r>
                <a:rPr lang="en-US" altLang="ja-JP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lang="ja-JP" altLang="en-US" sz="8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ケイン</a:t>
              </a:r>
            </a:p>
          </p:txBody>
        </p: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E286BD64-2705-41AD-B0D5-C7AF310581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716"/>
            <a:stretch/>
          </p:blipFill>
          <p:spPr>
            <a:xfrm>
              <a:off x="1736801" y="2236184"/>
              <a:ext cx="506711" cy="1591003"/>
            </a:xfrm>
            <a:prstGeom prst="rect">
              <a:avLst/>
            </a:prstGeom>
          </p:spPr>
        </p:pic>
      </p:grpSp>
      <p:pic>
        <p:nvPicPr>
          <p:cNvPr id="226" name="Image 225">
            <a:extLst>
              <a:ext uri="{FF2B5EF4-FFF2-40B4-BE49-F238E27FC236}">
                <a16:creationId xmlns:a16="http://schemas.microsoft.com/office/drawing/2014/main" id="{45EAD65A-480B-4C18-9F53-2DEF028F77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843" y="2352784"/>
            <a:ext cx="937481" cy="1341529"/>
          </a:xfrm>
          <a:prstGeom prst="rect">
            <a:avLst/>
          </a:prstGeom>
        </p:spPr>
      </p:pic>
      <p:pic>
        <p:nvPicPr>
          <p:cNvPr id="229" name="Image 228">
            <a:extLst>
              <a:ext uri="{FF2B5EF4-FFF2-40B4-BE49-F238E27FC236}">
                <a16:creationId xmlns:a16="http://schemas.microsoft.com/office/drawing/2014/main" id="{DB22A425-1C4E-43B3-ACA9-DF0E1D8B6A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115" y="4880386"/>
            <a:ext cx="269663" cy="1364365"/>
          </a:xfrm>
          <a:prstGeom prst="rect">
            <a:avLst/>
          </a:prstGeom>
        </p:spPr>
      </p:pic>
      <p:pic>
        <p:nvPicPr>
          <p:cNvPr id="231" name="Image 230">
            <a:extLst>
              <a:ext uri="{FF2B5EF4-FFF2-40B4-BE49-F238E27FC236}">
                <a16:creationId xmlns:a16="http://schemas.microsoft.com/office/drawing/2014/main" id="{A8CBB660-183B-4305-BC68-CC26413E7E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519" y="4880386"/>
            <a:ext cx="269663" cy="1364365"/>
          </a:xfrm>
          <a:prstGeom prst="rect">
            <a:avLst/>
          </a:prstGeom>
        </p:spPr>
      </p:pic>
      <p:pic>
        <p:nvPicPr>
          <p:cNvPr id="233" name="Image 232">
            <a:extLst>
              <a:ext uri="{FF2B5EF4-FFF2-40B4-BE49-F238E27FC236}">
                <a16:creationId xmlns:a16="http://schemas.microsoft.com/office/drawing/2014/main" id="{F5D54979-847E-4527-AA47-63C7363448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83" y="4937964"/>
            <a:ext cx="613099" cy="1277291"/>
          </a:xfrm>
          <a:prstGeom prst="rect">
            <a:avLst/>
          </a:prstGeom>
        </p:spPr>
      </p:pic>
      <p:pic>
        <p:nvPicPr>
          <p:cNvPr id="236" name="Image 235">
            <a:extLst>
              <a:ext uri="{FF2B5EF4-FFF2-40B4-BE49-F238E27FC236}">
                <a16:creationId xmlns:a16="http://schemas.microsoft.com/office/drawing/2014/main" id="{D1DE6F08-33BA-4451-98A0-C4B9899D33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561" y="4888677"/>
            <a:ext cx="269663" cy="1364365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7FF151DC-732D-426D-A4ED-B62F58BAD101}"/>
              </a:ext>
            </a:extLst>
          </p:cNvPr>
          <p:cNvSpPr>
            <a:spLocks/>
          </p:cNvSpPr>
          <p:nvPr/>
        </p:nvSpPr>
        <p:spPr bwMode="auto">
          <a:xfrm>
            <a:off x="4516420" y="1618663"/>
            <a:ext cx="3166272" cy="12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0" bIns="0" anchor="ctr"/>
          <a:lstStyle/>
          <a:p>
            <a:pPr marL="52909" lvl="0" algn="ctr" defTabSz="1219014">
              <a:defRPr/>
            </a:pPr>
            <a:r>
              <a:rPr lang="en-US" sz="2400" b="1" kern="0" dirty="0">
                <a:solidFill>
                  <a:prstClr val="black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LOOK LINE-UP JAPAN</a:t>
            </a:r>
          </a:p>
          <a:p>
            <a:pPr marL="52909" marR="0" lvl="0" indent="0" algn="ctr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Lucida Grande" charset="0"/>
              <a:cs typeface="Lucida Grande" charset="0"/>
              <a:sym typeface="Lucida Grande" charset="0"/>
            </a:endParaRPr>
          </a:p>
          <a:p>
            <a:pPr marL="52909" marR="0" lvl="0" indent="0" algn="ctr" defTabSz="12190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Lucida Grande" charset="0"/>
              <a:cs typeface="Lucida Grande" charset="0"/>
              <a:sym typeface="Lucida Grande" charset="0"/>
            </a:endParaRP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8FCE5ECA-714F-4A13-BA3E-9E9B54016D8B}"/>
              </a:ext>
            </a:extLst>
          </p:cNvPr>
          <p:cNvSpPr txBox="1"/>
          <p:nvPr/>
        </p:nvSpPr>
        <p:spPr>
          <a:xfrm>
            <a:off x="4509308" y="70626"/>
            <a:ext cx="3173384" cy="1008940"/>
          </a:xfrm>
          <a:custGeom>
            <a:avLst/>
            <a:gdLst/>
            <a:ahLst/>
            <a:cxnLst/>
            <a:rect l="l" t="t" r="r" b="b"/>
            <a:pathLst>
              <a:path w="3173384" h="1008940">
                <a:moveTo>
                  <a:pt x="2166993" y="694437"/>
                </a:moveTo>
                <a:lnTo>
                  <a:pt x="2200988" y="694437"/>
                </a:lnTo>
                <a:cubicBezTo>
                  <a:pt x="2215733" y="694437"/>
                  <a:pt x="2225767" y="699557"/>
                  <a:pt x="2231091" y="709796"/>
                </a:cubicBezTo>
                <a:cubicBezTo>
                  <a:pt x="2236416" y="720036"/>
                  <a:pt x="2239078" y="734576"/>
                  <a:pt x="2239078" y="753416"/>
                </a:cubicBezTo>
                <a:cubicBezTo>
                  <a:pt x="2239078" y="772256"/>
                  <a:pt x="2236416" y="786728"/>
                  <a:pt x="2231091" y="796831"/>
                </a:cubicBezTo>
                <a:cubicBezTo>
                  <a:pt x="2225767" y="806934"/>
                  <a:pt x="2215733" y="811985"/>
                  <a:pt x="2200988" y="811985"/>
                </a:cubicBezTo>
                <a:lnTo>
                  <a:pt x="2166993" y="811985"/>
                </a:lnTo>
                <a:close/>
                <a:moveTo>
                  <a:pt x="1995543" y="694437"/>
                </a:moveTo>
                <a:lnTo>
                  <a:pt x="2027490" y="694437"/>
                </a:lnTo>
                <a:cubicBezTo>
                  <a:pt x="2033497" y="694437"/>
                  <a:pt x="2038958" y="695256"/>
                  <a:pt x="2043873" y="696895"/>
                </a:cubicBezTo>
                <a:cubicBezTo>
                  <a:pt x="2048788" y="698533"/>
                  <a:pt x="2053020" y="701536"/>
                  <a:pt x="2056570" y="705905"/>
                </a:cubicBezTo>
                <a:cubicBezTo>
                  <a:pt x="2060119" y="710274"/>
                  <a:pt x="2062850" y="716349"/>
                  <a:pt x="2064761" y="724131"/>
                </a:cubicBezTo>
                <a:cubicBezTo>
                  <a:pt x="2066673" y="731913"/>
                  <a:pt x="2067628" y="741948"/>
                  <a:pt x="2067628" y="754235"/>
                </a:cubicBezTo>
                <a:cubicBezTo>
                  <a:pt x="2067628" y="766522"/>
                  <a:pt x="2066673" y="776557"/>
                  <a:pt x="2064761" y="784339"/>
                </a:cubicBezTo>
                <a:cubicBezTo>
                  <a:pt x="2062850" y="792121"/>
                  <a:pt x="2060119" y="798128"/>
                  <a:pt x="2056570" y="802360"/>
                </a:cubicBezTo>
                <a:cubicBezTo>
                  <a:pt x="2053020" y="806592"/>
                  <a:pt x="2048788" y="809528"/>
                  <a:pt x="2043873" y="811166"/>
                </a:cubicBezTo>
                <a:cubicBezTo>
                  <a:pt x="2038958" y="812804"/>
                  <a:pt x="2033497" y="813623"/>
                  <a:pt x="2027490" y="813623"/>
                </a:cubicBezTo>
                <a:lnTo>
                  <a:pt x="1995543" y="813623"/>
                </a:lnTo>
                <a:close/>
                <a:moveTo>
                  <a:pt x="1271643" y="694437"/>
                </a:moveTo>
                <a:lnTo>
                  <a:pt x="1303590" y="694437"/>
                </a:lnTo>
                <a:cubicBezTo>
                  <a:pt x="1309597" y="694437"/>
                  <a:pt x="1315058" y="695256"/>
                  <a:pt x="1319973" y="696895"/>
                </a:cubicBezTo>
                <a:cubicBezTo>
                  <a:pt x="1324888" y="698533"/>
                  <a:pt x="1329120" y="701536"/>
                  <a:pt x="1332670" y="705905"/>
                </a:cubicBezTo>
                <a:cubicBezTo>
                  <a:pt x="1336219" y="710274"/>
                  <a:pt x="1338950" y="716349"/>
                  <a:pt x="1340861" y="724131"/>
                </a:cubicBezTo>
                <a:cubicBezTo>
                  <a:pt x="1342773" y="731913"/>
                  <a:pt x="1343728" y="741948"/>
                  <a:pt x="1343728" y="754235"/>
                </a:cubicBezTo>
                <a:cubicBezTo>
                  <a:pt x="1343728" y="766522"/>
                  <a:pt x="1342773" y="776557"/>
                  <a:pt x="1340861" y="784339"/>
                </a:cubicBezTo>
                <a:cubicBezTo>
                  <a:pt x="1338950" y="792121"/>
                  <a:pt x="1336219" y="798128"/>
                  <a:pt x="1332670" y="802360"/>
                </a:cubicBezTo>
                <a:cubicBezTo>
                  <a:pt x="1329120" y="806592"/>
                  <a:pt x="1324888" y="809528"/>
                  <a:pt x="1319973" y="811166"/>
                </a:cubicBezTo>
                <a:cubicBezTo>
                  <a:pt x="1315058" y="812804"/>
                  <a:pt x="1309597" y="813623"/>
                  <a:pt x="1303590" y="813623"/>
                </a:cubicBezTo>
                <a:lnTo>
                  <a:pt x="1271643" y="813623"/>
                </a:lnTo>
                <a:close/>
                <a:moveTo>
                  <a:pt x="300093" y="694437"/>
                </a:moveTo>
                <a:lnTo>
                  <a:pt x="334088" y="694437"/>
                </a:lnTo>
                <a:cubicBezTo>
                  <a:pt x="348833" y="694437"/>
                  <a:pt x="358867" y="699557"/>
                  <a:pt x="364192" y="709796"/>
                </a:cubicBezTo>
                <a:cubicBezTo>
                  <a:pt x="369516" y="720036"/>
                  <a:pt x="372178" y="734576"/>
                  <a:pt x="372178" y="753416"/>
                </a:cubicBezTo>
                <a:cubicBezTo>
                  <a:pt x="372178" y="772256"/>
                  <a:pt x="369516" y="786728"/>
                  <a:pt x="364192" y="796831"/>
                </a:cubicBezTo>
                <a:cubicBezTo>
                  <a:pt x="358867" y="806934"/>
                  <a:pt x="348833" y="811985"/>
                  <a:pt x="334088" y="811985"/>
                </a:cubicBezTo>
                <a:lnTo>
                  <a:pt x="300093" y="811985"/>
                </a:lnTo>
                <a:close/>
                <a:moveTo>
                  <a:pt x="128643" y="694437"/>
                </a:moveTo>
                <a:lnTo>
                  <a:pt x="160590" y="694437"/>
                </a:lnTo>
                <a:cubicBezTo>
                  <a:pt x="166597" y="694437"/>
                  <a:pt x="172058" y="695256"/>
                  <a:pt x="176973" y="696895"/>
                </a:cubicBezTo>
                <a:cubicBezTo>
                  <a:pt x="181888" y="698533"/>
                  <a:pt x="186120" y="701536"/>
                  <a:pt x="189670" y="705905"/>
                </a:cubicBezTo>
                <a:cubicBezTo>
                  <a:pt x="193219" y="710274"/>
                  <a:pt x="195950" y="716349"/>
                  <a:pt x="197861" y="724131"/>
                </a:cubicBezTo>
                <a:cubicBezTo>
                  <a:pt x="199773" y="731913"/>
                  <a:pt x="200728" y="741948"/>
                  <a:pt x="200728" y="754235"/>
                </a:cubicBezTo>
                <a:cubicBezTo>
                  <a:pt x="200728" y="766522"/>
                  <a:pt x="199773" y="776557"/>
                  <a:pt x="197861" y="784339"/>
                </a:cubicBezTo>
                <a:cubicBezTo>
                  <a:pt x="195950" y="792121"/>
                  <a:pt x="193219" y="798128"/>
                  <a:pt x="189670" y="802360"/>
                </a:cubicBezTo>
                <a:cubicBezTo>
                  <a:pt x="186120" y="806592"/>
                  <a:pt x="181888" y="809528"/>
                  <a:pt x="176973" y="811166"/>
                </a:cubicBezTo>
                <a:cubicBezTo>
                  <a:pt x="172058" y="812804"/>
                  <a:pt x="166597" y="813623"/>
                  <a:pt x="160590" y="813623"/>
                </a:cubicBezTo>
                <a:lnTo>
                  <a:pt x="128643" y="813623"/>
                </a:lnTo>
                <a:close/>
                <a:moveTo>
                  <a:pt x="3016966" y="689932"/>
                </a:moveTo>
                <a:cubicBezTo>
                  <a:pt x="3025157" y="689932"/>
                  <a:pt x="3031984" y="692799"/>
                  <a:pt x="3037445" y="698533"/>
                </a:cubicBezTo>
                <a:cubicBezTo>
                  <a:pt x="3041541" y="703175"/>
                  <a:pt x="3044203" y="710001"/>
                  <a:pt x="3045431" y="719012"/>
                </a:cubicBezTo>
                <a:cubicBezTo>
                  <a:pt x="3046660" y="728022"/>
                  <a:pt x="3047275" y="741402"/>
                  <a:pt x="3047275" y="759150"/>
                </a:cubicBezTo>
                <a:cubicBezTo>
                  <a:pt x="3047275" y="776898"/>
                  <a:pt x="3046660" y="790209"/>
                  <a:pt x="3045431" y="799084"/>
                </a:cubicBezTo>
                <a:cubicBezTo>
                  <a:pt x="3044203" y="807958"/>
                  <a:pt x="3041541" y="814716"/>
                  <a:pt x="3037445" y="819358"/>
                </a:cubicBezTo>
                <a:cubicBezTo>
                  <a:pt x="3031984" y="825092"/>
                  <a:pt x="3025157" y="827959"/>
                  <a:pt x="3016966" y="827959"/>
                </a:cubicBezTo>
                <a:cubicBezTo>
                  <a:pt x="3008501" y="827959"/>
                  <a:pt x="3001675" y="825092"/>
                  <a:pt x="2996487" y="819358"/>
                </a:cubicBezTo>
                <a:cubicBezTo>
                  <a:pt x="2992391" y="814716"/>
                  <a:pt x="2989729" y="807958"/>
                  <a:pt x="2988501" y="799084"/>
                </a:cubicBezTo>
                <a:cubicBezTo>
                  <a:pt x="2987272" y="790209"/>
                  <a:pt x="2986657" y="776898"/>
                  <a:pt x="2986657" y="759150"/>
                </a:cubicBezTo>
                <a:cubicBezTo>
                  <a:pt x="2986657" y="741402"/>
                  <a:pt x="2987272" y="728022"/>
                  <a:pt x="2988501" y="719012"/>
                </a:cubicBezTo>
                <a:cubicBezTo>
                  <a:pt x="2989729" y="710001"/>
                  <a:pt x="2992391" y="703175"/>
                  <a:pt x="2996487" y="698533"/>
                </a:cubicBezTo>
                <a:cubicBezTo>
                  <a:pt x="3001675" y="692799"/>
                  <a:pt x="3008501" y="689932"/>
                  <a:pt x="3016966" y="689932"/>
                </a:cubicBezTo>
                <a:close/>
                <a:moveTo>
                  <a:pt x="2858423" y="672730"/>
                </a:moveTo>
                <a:lnTo>
                  <a:pt x="2816646" y="708363"/>
                </a:lnTo>
                <a:lnTo>
                  <a:pt x="2816646" y="735804"/>
                </a:lnTo>
                <a:lnTo>
                  <a:pt x="2858423" y="699762"/>
                </a:lnTo>
                <a:lnTo>
                  <a:pt x="2858423" y="964347"/>
                </a:lnTo>
                <a:lnTo>
                  <a:pt x="2881359" y="964347"/>
                </a:lnTo>
                <a:lnTo>
                  <a:pt x="2881359" y="672730"/>
                </a:lnTo>
                <a:close/>
                <a:moveTo>
                  <a:pt x="2400003" y="672730"/>
                </a:moveTo>
                <a:lnTo>
                  <a:pt x="2400003" y="964347"/>
                </a:lnTo>
                <a:lnTo>
                  <a:pt x="2424168" y="964347"/>
                </a:lnTo>
                <a:lnTo>
                  <a:pt x="2424168" y="737033"/>
                </a:lnTo>
                <a:lnTo>
                  <a:pt x="2505674" y="964347"/>
                </a:lnTo>
                <a:lnTo>
                  <a:pt x="2529429" y="964347"/>
                </a:lnTo>
                <a:lnTo>
                  <a:pt x="2529429" y="672730"/>
                </a:lnTo>
                <a:lnTo>
                  <a:pt x="2505264" y="672730"/>
                </a:lnTo>
                <a:lnTo>
                  <a:pt x="2505264" y="900044"/>
                </a:lnTo>
                <a:lnTo>
                  <a:pt x="2424168" y="672730"/>
                </a:lnTo>
                <a:close/>
                <a:moveTo>
                  <a:pt x="2323803" y="672730"/>
                </a:moveTo>
                <a:lnTo>
                  <a:pt x="2323803" y="964347"/>
                </a:lnTo>
                <a:lnTo>
                  <a:pt x="2347968" y="964347"/>
                </a:lnTo>
                <a:lnTo>
                  <a:pt x="2347968" y="672730"/>
                </a:lnTo>
                <a:close/>
                <a:moveTo>
                  <a:pt x="2142828" y="672730"/>
                </a:moveTo>
                <a:lnTo>
                  <a:pt x="2142828" y="964347"/>
                </a:lnTo>
                <a:lnTo>
                  <a:pt x="2166993" y="964347"/>
                </a:lnTo>
                <a:lnTo>
                  <a:pt x="2166993" y="833693"/>
                </a:lnTo>
                <a:lnTo>
                  <a:pt x="2204674" y="833693"/>
                </a:lnTo>
                <a:lnTo>
                  <a:pt x="2246860" y="964347"/>
                </a:lnTo>
                <a:lnTo>
                  <a:pt x="2272663" y="964347"/>
                </a:lnTo>
                <a:lnTo>
                  <a:pt x="2227201" y="829187"/>
                </a:lnTo>
                <a:cubicBezTo>
                  <a:pt x="2239215" y="824545"/>
                  <a:pt x="2248225" y="816422"/>
                  <a:pt x="2254233" y="804818"/>
                </a:cubicBezTo>
                <a:cubicBezTo>
                  <a:pt x="2260240" y="793213"/>
                  <a:pt x="2263243" y="776079"/>
                  <a:pt x="2263243" y="753416"/>
                </a:cubicBezTo>
                <a:cubicBezTo>
                  <a:pt x="2263243" y="736487"/>
                  <a:pt x="2261605" y="722766"/>
                  <a:pt x="2258328" y="712254"/>
                </a:cubicBezTo>
                <a:cubicBezTo>
                  <a:pt x="2255052" y="701741"/>
                  <a:pt x="2250547" y="693550"/>
                  <a:pt x="2244812" y="687679"/>
                </a:cubicBezTo>
                <a:cubicBezTo>
                  <a:pt x="2239078" y="681809"/>
                  <a:pt x="2232389" y="677849"/>
                  <a:pt x="2224743" y="675801"/>
                </a:cubicBezTo>
                <a:cubicBezTo>
                  <a:pt x="2217098" y="673754"/>
                  <a:pt x="2208906" y="672730"/>
                  <a:pt x="2200169" y="672730"/>
                </a:cubicBezTo>
                <a:close/>
                <a:moveTo>
                  <a:pt x="1971378" y="672730"/>
                </a:moveTo>
                <a:lnTo>
                  <a:pt x="1971378" y="964347"/>
                </a:lnTo>
                <a:lnTo>
                  <a:pt x="1995543" y="964347"/>
                </a:lnTo>
                <a:lnTo>
                  <a:pt x="1995543" y="835331"/>
                </a:lnTo>
                <a:lnTo>
                  <a:pt x="2028719" y="835331"/>
                </a:lnTo>
                <a:cubicBezTo>
                  <a:pt x="2037183" y="835331"/>
                  <a:pt x="2045238" y="834307"/>
                  <a:pt x="2052883" y="832259"/>
                </a:cubicBezTo>
                <a:cubicBezTo>
                  <a:pt x="2060529" y="830211"/>
                  <a:pt x="2067219" y="826252"/>
                  <a:pt x="2072953" y="820381"/>
                </a:cubicBezTo>
                <a:cubicBezTo>
                  <a:pt x="2078687" y="814511"/>
                  <a:pt x="2083261" y="806319"/>
                  <a:pt x="2086673" y="795807"/>
                </a:cubicBezTo>
                <a:cubicBezTo>
                  <a:pt x="2090087" y="785295"/>
                  <a:pt x="2091793" y="771437"/>
                  <a:pt x="2091793" y="754235"/>
                </a:cubicBezTo>
                <a:cubicBezTo>
                  <a:pt x="2091793" y="737033"/>
                  <a:pt x="2090087" y="723176"/>
                  <a:pt x="2086673" y="712663"/>
                </a:cubicBezTo>
                <a:cubicBezTo>
                  <a:pt x="2083261" y="702151"/>
                  <a:pt x="2078687" y="693891"/>
                  <a:pt x="2072953" y="687884"/>
                </a:cubicBezTo>
                <a:cubicBezTo>
                  <a:pt x="2067219" y="681877"/>
                  <a:pt x="2060529" y="677849"/>
                  <a:pt x="2052883" y="675801"/>
                </a:cubicBezTo>
                <a:cubicBezTo>
                  <a:pt x="2045238" y="673754"/>
                  <a:pt x="2037183" y="672730"/>
                  <a:pt x="2028719" y="672730"/>
                </a:cubicBezTo>
                <a:close/>
                <a:moveTo>
                  <a:pt x="1247478" y="672730"/>
                </a:moveTo>
                <a:lnTo>
                  <a:pt x="1247478" y="964347"/>
                </a:lnTo>
                <a:lnTo>
                  <a:pt x="1271643" y="964347"/>
                </a:lnTo>
                <a:lnTo>
                  <a:pt x="1271643" y="835331"/>
                </a:lnTo>
                <a:lnTo>
                  <a:pt x="1304819" y="835331"/>
                </a:lnTo>
                <a:cubicBezTo>
                  <a:pt x="1313283" y="835331"/>
                  <a:pt x="1321338" y="834307"/>
                  <a:pt x="1328984" y="832259"/>
                </a:cubicBezTo>
                <a:cubicBezTo>
                  <a:pt x="1336629" y="830211"/>
                  <a:pt x="1343319" y="826252"/>
                  <a:pt x="1349053" y="820381"/>
                </a:cubicBezTo>
                <a:cubicBezTo>
                  <a:pt x="1354787" y="814511"/>
                  <a:pt x="1359361" y="806319"/>
                  <a:pt x="1362774" y="795807"/>
                </a:cubicBezTo>
                <a:cubicBezTo>
                  <a:pt x="1366187" y="785295"/>
                  <a:pt x="1367893" y="771437"/>
                  <a:pt x="1367893" y="754235"/>
                </a:cubicBezTo>
                <a:cubicBezTo>
                  <a:pt x="1367893" y="737033"/>
                  <a:pt x="1366187" y="723176"/>
                  <a:pt x="1362774" y="712663"/>
                </a:cubicBezTo>
                <a:cubicBezTo>
                  <a:pt x="1359361" y="702151"/>
                  <a:pt x="1354787" y="693891"/>
                  <a:pt x="1349053" y="687884"/>
                </a:cubicBezTo>
                <a:cubicBezTo>
                  <a:pt x="1343319" y="681877"/>
                  <a:pt x="1336629" y="677849"/>
                  <a:pt x="1328984" y="675801"/>
                </a:cubicBezTo>
                <a:cubicBezTo>
                  <a:pt x="1321338" y="673754"/>
                  <a:pt x="1313283" y="672730"/>
                  <a:pt x="1304819" y="672730"/>
                </a:cubicBezTo>
                <a:close/>
                <a:moveTo>
                  <a:pt x="1018878" y="672730"/>
                </a:moveTo>
                <a:lnTo>
                  <a:pt x="1018878" y="964347"/>
                </a:lnTo>
                <a:lnTo>
                  <a:pt x="1043043" y="964347"/>
                </a:lnTo>
                <a:lnTo>
                  <a:pt x="1043043" y="734576"/>
                </a:lnTo>
                <a:lnTo>
                  <a:pt x="1095469" y="883661"/>
                </a:lnTo>
                <a:lnTo>
                  <a:pt x="1113080" y="883661"/>
                </a:lnTo>
                <a:lnTo>
                  <a:pt x="1166325" y="729661"/>
                </a:lnTo>
                <a:lnTo>
                  <a:pt x="1166325" y="964347"/>
                </a:lnTo>
                <a:lnTo>
                  <a:pt x="1190490" y="964347"/>
                </a:lnTo>
                <a:lnTo>
                  <a:pt x="1190490" y="672730"/>
                </a:lnTo>
                <a:lnTo>
                  <a:pt x="1166325" y="672730"/>
                </a:lnTo>
                <a:lnTo>
                  <a:pt x="1104479" y="844342"/>
                </a:lnTo>
                <a:lnTo>
                  <a:pt x="1043043" y="672730"/>
                </a:lnTo>
                <a:close/>
                <a:moveTo>
                  <a:pt x="866478" y="672730"/>
                </a:moveTo>
                <a:lnTo>
                  <a:pt x="866478" y="964347"/>
                </a:lnTo>
                <a:lnTo>
                  <a:pt x="968053" y="964347"/>
                </a:lnTo>
                <a:lnTo>
                  <a:pt x="968053" y="942640"/>
                </a:lnTo>
                <a:lnTo>
                  <a:pt x="890643" y="942640"/>
                </a:lnTo>
                <a:lnTo>
                  <a:pt x="890643" y="829187"/>
                </a:lnTo>
                <a:lnTo>
                  <a:pt x="957404" y="829187"/>
                </a:lnTo>
                <a:lnTo>
                  <a:pt x="957404" y="807480"/>
                </a:lnTo>
                <a:lnTo>
                  <a:pt x="890643" y="807480"/>
                </a:lnTo>
                <a:lnTo>
                  <a:pt x="890643" y="694437"/>
                </a:lnTo>
                <a:lnTo>
                  <a:pt x="968053" y="694437"/>
                </a:lnTo>
                <a:lnTo>
                  <a:pt x="968053" y="672730"/>
                </a:lnTo>
                <a:close/>
                <a:moveTo>
                  <a:pt x="704353" y="672730"/>
                </a:moveTo>
                <a:lnTo>
                  <a:pt x="704353" y="694437"/>
                </a:lnTo>
                <a:lnTo>
                  <a:pt x="753093" y="694437"/>
                </a:lnTo>
                <a:lnTo>
                  <a:pt x="753093" y="964347"/>
                </a:lnTo>
                <a:lnTo>
                  <a:pt x="777257" y="964347"/>
                </a:lnTo>
                <a:lnTo>
                  <a:pt x="777257" y="694437"/>
                </a:lnTo>
                <a:lnTo>
                  <a:pt x="825997" y="694437"/>
                </a:lnTo>
                <a:lnTo>
                  <a:pt x="825997" y="672730"/>
                </a:lnTo>
                <a:close/>
                <a:moveTo>
                  <a:pt x="533103" y="672730"/>
                </a:moveTo>
                <a:lnTo>
                  <a:pt x="533103" y="964347"/>
                </a:lnTo>
                <a:lnTo>
                  <a:pt x="557268" y="964347"/>
                </a:lnTo>
                <a:lnTo>
                  <a:pt x="557268" y="737033"/>
                </a:lnTo>
                <a:lnTo>
                  <a:pt x="638773" y="964347"/>
                </a:lnTo>
                <a:lnTo>
                  <a:pt x="662529" y="964347"/>
                </a:lnTo>
                <a:lnTo>
                  <a:pt x="662529" y="672730"/>
                </a:lnTo>
                <a:lnTo>
                  <a:pt x="638364" y="672730"/>
                </a:lnTo>
                <a:lnTo>
                  <a:pt x="638364" y="900044"/>
                </a:lnTo>
                <a:lnTo>
                  <a:pt x="557268" y="672730"/>
                </a:lnTo>
                <a:close/>
                <a:moveTo>
                  <a:pt x="456903" y="672730"/>
                </a:moveTo>
                <a:lnTo>
                  <a:pt x="456903" y="964347"/>
                </a:lnTo>
                <a:lnTo>
                  <a:pt x="481068" y="964347"/>
                </a:lnTo>
                <a:lnTo>
                  <a:pt x="481068" y="672730"/>
                </a:lnTo>
                <a:close/>
                <a:moveTo>
                  <a:pt x="275928" y="672730"/>
                </a:moveTo>
                <a:lnTo>
                  <a:pt x="275928" y="964347"/>
                </a:lnTo>
                <a:lnTo>
                  <a:pt x="300093" y="964347"/>
                </a:lnTo>
                <a:lnTo>
                  <a:pt x="300093" y="833693"/>
                </a:lnTo>
                <a:lnTo>
                  <a:pt x="337774" y="833693"/>
                </a:lnTo>
                <a:lnTo>
                  <a:pt x="379960" y="964347"/>
                </a:lnTo>
                <a:lnTo>
                  <a:pt x="405763" y="964347"/>
                </a:lnTo>
                <a:lnTo>
                  <a:pt x="360301" y="829187"/>
                </a:lnTo>
                <a:cubicBezTo>
                  <a:pt x="372315" y="824545"/>
                  <a:pt x="381325" y="816422"/>
                  <a:pt x="387333" y="804818"/>
                </a:cubicBezTo>
                <a:cubicBezTo>
                  <a:pt x="393340" y="793213"/>
                  <a:pt x="396343" y="776079"/>
                  <a:pt x="396343" y="753416"/>
                </a:cubicBezTo>
                <a:cubicBezTo>
                  <a:pt x="396343" y="736487"/>
                  <a:pt x="394705" y="722766"/>
                  <a:pt x="391428" y="712254"/>
                </a:cubicBezTo>
                <a:cubicBezTo>
                  <a:pt x="388152" y="701741"/>
                  <a:pt x="383646" y="693550"/>
                  <a:pt x="377912" y="687679"/>
                </a:cubicBezTo>
                <a:cubicBezTo>
                  <a:pt x="372178" y="681809"/>
                  <a:pt x="365489" y="677849"/>
                  <a:pt x="357843" y="675801"/>
                </a:cubicBezTo>
                <a:cubicBezTo>
                  <a:pt x="350198" y="673754"/>
                  <a:pt x="342006" y="672730"/>
                  <a:pt x="333269" y="672730"/>
                </a:cubicBezTo>
                <a:close/>
                <a:moveTo>
                  <a:pt x="104478" y="672730"/>
                </a:moveTo>
                <a:lnTo>
                  <a:pt x="104478" y="964347"/>
                </a:lnTo>
                <a:lnTo>
                  <a:pt x="128643" y="964347"/>
                </a:lnTo>
                <a:lnTo>
                  <a:pt x="128643" y="835331"/>
                </a:lnTo>
                <a:lnTo>
                  <a:pt x="161819" y="835331"/>
                </a:lnTo>
                <a:cubicBezTo>
                  <a:pt x="170283" y="835331"/>
                  <a:pt x="178338" y="834307"/>
                  <a:pt x="185984" y="832259"/>
                </a:cubicBezTo>
                <a:cubicBezTo>
                  <a:pt x="193629" y="830211"/>
                  <a:pt x="200319" y="826252"/>
                  <a:pt x="206053" y="820381"/>
                </a:cubicBezTo>
                <a:cubicBezTo>
                  <a:pt x="211787" y="814511"/>
                  <a:pt x="216360" y="806319"/>
                  <a:pt x="219774" y="795807"/>
                </a:cubicBezTo>
                <a:cubicBezTo>
                  <a:pt x="223187" y="785295"/>
                  <a:pt x="224893" y="771437"/>
                  <a:pt x="224893" y="754235"/>
                </a:cubicBezTo>
                <a:cubicBezTo>
                  <a:pt x="224893" y="737033"/>
                  <a:pt x="223187" y="723176"/>
                  <a:pt x="219774" y="712663"/>
                </a:cubicBezTo>
                <a:cubicBezTo>
                  <a:pt x="216360" y="702151"/>
                  <a:pt x="211787" y="693891"/>
                  <a:pt x="206053" y="687884"/>
                </a:cubicBezTo>
                <a:cubicBezTo>
                  <a:pt x="200319" y="681877"/>
                  <a:pt x="193629" y="677849"/>
                  <a:pt x="185984" y="675801"/>
                </a:cubicBezTo>
                <a:cubicBezTo>
                  <a:pt x="178338" y="673754"/>
                  <a:pt x="170283" y="672730"/>
                  <a:pt x="161819" y="672730"/>
                </a:cubicBezTo>
                <a:close/>
                <a:moveTo>
                  <a:pt x="1862698" y="670272"/>
                </a:moveTo>
                <a:cubicBezTo>
                  <a:pt x="1845223" y="670272"/>
                  <a:pt x="1831024" y="675460"/>
                  <a:pt x="1820102" y="685836"/>
                </a:cubicBezTo>
                <a:cubicBezTo>
                  <a:pt x="1813276" y="692116"/>
                  <a:pt x="1808225" y="700171"/>
                  <a:pt x="1804948" y="710001"/>
                </a:cubicBezTo>
                <a:cubicBezTo>
                  <a:pt x="1801671" y="719831"/>
                  <a:pt x="1800033" y="731026"/>
                  <a:pt x="1800033" y="743586"/>
                </a:cubicBezTo>
                <a:cubicBezTo>
                  <a:pt x="1800033" y="754508"/>
                  <a:pt x="1800647" y="763860"/>
                  <a:pt x="1801876" y="771642"/>
                </a:cubicBezTo>
                <a:cubicBezTo>
                  <a:pt x="1803105" y="779424"/>
                  <a:pt x="1805153" y="786114"/>
                  <a:pt x="1808020" y="791711"/>
                </a:cubicBezTo>
                <a:cubicBezTo>
                  <a:pt x="1810887" y="797309"/>
                  <a:pt x="1814846" y="802087"/>
                  <a:pt x="1819897" y="806046"/>
                </a:cubicBezTo>
                <a:cubicBezTo>
                  <a:pt x="1824949" y="810006"/>
                  <a:pt x="1831161" y="813487"/>
                  <a:pt x="1838533" y="816491"/>
                </a:cubicBezTo>
                <a:lnTo>
                  <a:pt x="1869661" y="829187"/>
                </a:lnTo>
                <a:cubicBezTo>
                  <a:pt x="1875941" y="831645"/>
                  <a:pt x="1881061" y="834444"/>
                  <a:pt x="1885020" y="837584"/>
                </a:cubicBezTo>
                <a:cubicBezTo>
                  <a:pt x="1888979" y="840724"/>
                  <a:pt x="1892119" y="844615"/>
                  <a:pt x="1894440" y="849257"/>
                </a:cubicBezTo>
                <a:cubicBezTo>
                  <a:pt x="1896761" y="853898"/>
                  <a:pt x="1898331" y="859428"/>
                  <a:pt x="1899150" y="865844"/>
                </a:cubicBezTo>
                <a:cubicBezTo>
                  <a:pt x="1899969" y="872261"/>
                  <a:pt x="1900379" y="879975"/>
                  <a:pt x="1900379" y="888985"/>
                </a:cubicBezTo>
                <a:cubicBezTo>
                  <a:pt x="1900379" y="900453"/>
                  <a:pt x="1899628" y="909737"/>
                  <a:pt x="1898126" y="916836"/>
                </a:cubicBezTo>
                <a:cubicBezTo>
                  <a:pt x="1896625" y="923936"/>
                  <a:pt x="1893553" y="930079"/>
                  <a:pt x="1888911" y="935267"/>
                </a:cubicBezTo>
                <a:cubicBezTo>
                  <a:pt x="1885907" y="938271"/>
                  <a:pt x="1882221" y="940660"/>
                  <a:pt x="1877852" y="942435"/>
                </a:cubicBezTo>
                <a:cubicBezTo>
                  <a:pt x="1873483" y="944210"/>
                  <a:pt x="1867886" y="945097"/>
                  <a:pt x="1861060" y="945097"/>
                </a:cubicBezTo>
                <a:cubicBezTo>
                  <a:pt x="1849319" y="945097"/>
                  <a:pt x="1840171" y="941820"/>
                  <a:pt x="1833618" y="935267"/>
                </a:cubicBezTo>
                <a:cubicBezTo>
                  <a:pt x="1828976" y="930625"/>
                  <a:pt x="1825905" y="925028"/>
                  <a:pt x="1824403" y="918475"/>
                </a:cubicBezTo>
                <a:cubicBezTo>
                  <a:pt x="1822901" y="911921"/>
                  <a:pt x="1822150" y="902911"/>
                  <a:pt x="1822150" y="891443"/>
                </a:cubicBezTo>
                <a:lnTo>
                  <a:pt x="1797985" y="891443"/>
                </a:lnTo>
                <a:cubicBezTo>
                  <a:pt x="1797985" y="899361"/>
                  <a:pt x="1798258" y="906324"/>
                  <a:pt x="1798804" y="912331"/>
                </a:cubicBezTo>
                <a:cubicBezTo>
                  <a:pt x="1799350" y="918338"/>
                  <a:pt x="1800306" y="923663"/>
                  <a:pt x="1801671" y="928304"/>
                </a:cubicBezTo>
                <a:cubicBezTo>
                  <a:pt x="1803037" y="932946"/>
                  <a:pt x="1804811" y="937110"/>
                  <a:pt x="1806996" y="940797"/>
                </a:cubicBezTo>
                <a:cubicBezTo>
                  <a:pt x="1809180" y="944483"/>
                  <a:pt x="1811911" y="947964"/>
                  <a:pt x="1815187" y="951241"/>
                </a:cubicBezTo>
                <a:cubicBezTo>
                  <a:pt x="1825563" y="961617"/>
                  <a:pt x="1840854" y="966805"/>
                  <a:pt x="1861060" y="966805"/>
                </a:cubicBezTo>
                <a:cubicBezTo>
                  <a:pt x="1871436" y="966805"/>
                  <a:pt x="1880378" y="965439"/>
                  <a:pt x="1887887" y="962709"/>
                </a:cubicBezTo>
                <a:cubicBezTo>
                  <a:pt x="1895396" y="959978"/>
                  <a:pt x="1901608" y="956156"/>
                  <a:pt x="1906522" y="951241"/>
                </a:cubicBezTo>
                <a:cubicBezTo>
                  <a:pt x="1913076" y="944687"/>
                  <a:pt x="1917717" y="936428"/>
                  <a:pt x="1920448" y="926461"/>
                </a:cubicBezTo>
                <a:cubicBezTo>
                  <a:pt x="1923179" y="916495"/>
                  <a:pt x="1924544" y="903730"/>
                  <a:pt x="1924544" y="888166"/>
                </a:cubicBezTo>
                <a:cubicBezTo>
                  <a:pt x="1924544" y="877517"/>
                  <a:pt x="1924066" y="868097"/>
                  <a:pt x="1923110" y="859905"/>
                </a:cubicBezTo>
                <a:cubicBezTo>
                  <a:pt x="1922155" y="851714"/>
                  <a:pt x="1920311" y="844478"/>
                  <a:pt x="1917581" y="838198"/>
                </a:cubicBezTo>
                <a:cubicBezTo>
                  <a:pt x="1914851" y="831918"/>
                  <a:pt x="1911028" y="826525"/>
                  <a:pt x="1906113" y="822020"/>
                </a:cubicBezTo>
                <a:cubicBezTo>
                  <a:pt x="1901198" y="817514"/>
                  <a:pt x="1894781" y="813623"/>
                  <a:pt x="1886863" y="810347"/>
                </a:cubicBezTo>
                <a:lnTo>
                  <a:pt x="1855735" y="797650"/>
                </a:lnTo>
                <a:cubicBezTo>
                  <a:pt x="1849182" y="794920"/>
                  <a:pt x="1843789" y="792121"/>
                  <a:pt x="1839557" y="789254"/>
                </a:cubicBezTo>
                <a:cubicBezTo>
                  <a:pt x="1835325" y="786387"/>
                  <a:pt x="1832116" y="782905"/>
                  <a:pt x="1829932" y="778810"/>
                </a:cubicBezTo>
                <a:cubicBezTo>
                  <a:pt x="1827748" y="774714"/>
                  <a:pt x="1826246" y="769867"/>
                  <a:pt x="1825427" y="764270"/>
                </a:cubicBezTo>
                <a:cubicBezTo>
                  <a:pt x="1824607" y="758672"/>
                  <a:pt x="1824198" y="751641"/>
                  <a:pt x="1824198" y="743177"/>
                </a:cubicBezTo>
                <a:cubicBezTo>
                  <a:pt x="1824198" y="734166"/>
                  <a:pt x="1825153" y="726111"/>
                  <a:pt x="1827065" y="719012"/>
                </a:cubicBezTo>
                <a:cubicBezTo>
                  <a:pt x="1828976" y="711912"/>
                  <a:pt x="1832253" y="706042"/>
                  <a:pt x="1836895" y="701400"/>
                </a:cubicBezTo>
                <a:cubicBezTo>
                  <a:pt x="1839898" y="698396"/>
                  <a:pt x="1843448" y="696075"/>
                  <a:pt x="1847544" y="694437"/>
                </a:cubicBezTo>
                <a:cubicBezTo>
                  <a:pt x="1851639" y="692799"/>
                  <a:pt x="1856554" y="691980"/>
                  <a:pt x="1862288" y="691980"/>
                </a:cubicBezTo>
                <a:cubicBezTo>
                  <a:pt x="1868569" y="691980"/>
                  <a:pt x="1873825" y="692935"/>
                  <a:pt x="1878057" y="694847"/>
                </a:cubicBezTo>
                <a:cubicBezTo>
                  <a:pt x="1882289" y="696758"/>
                  <a:pt x="1885907" y="699352"/>
                  <a:pt x="1888911" y="702629"/>
                </a:cubicBezTo>
                <a:cubicBezTo>
                  <a:pt x="1893279" y="707544"/>
                  <a:pt x="1896215" y="713141"/>
                  <a:pt x="1897717" y="719421"/>
                </a:cubicBezTo>
                <a:cubicBezTo>
                  <a:pt x="1899218" y="725701"/>
                  <a:pt x="1899969" y="733483"/>
                  <a:pt x="1899969" y="742767"/>
                </a:cubicBezTo>
                <a:lnTo>
                  <a:pt x="1924134" y="742767"/>
                </a:lnTo>
                <a:cubicBezTo>
                  <a:pt x="1924134" y="729934"/>
                  <a:pt x="1922974" y="719080"/>
                  <a:pt x="1920653" y="710206"/>
                </a:cubicBezTo>
                <a:cubicBezTo>
                  <a:pt x="1918332" y="701332"/>
                  <a:pt x="1913622" y="693345"/>
                  <a:pt x="1906522" y="686246"/>
                </a:cubicBezTo>
                <a:cubicBezTo>
                  <a:pt x="1895873" y="675597"/>
                  <a:pt x="1881265" y="670272"/>
                  <a:pt x="1862698" y="670272"/>
                </a:cubicBezTo>
                <a:close/>
                <a:moveTo>
                  <a:pt x="1472173" y="670272"/>
                </a:moveTo>
                <a:cubicBezTo>
                  <a:pt x="1454698" y="670272"/>
                  <a:pt x="1440499" y="675460"/>
                  <a:pt x="1429577" y="685836"/>
                </a:cubicBezTo>
                <a:cubicBezTo>
                  <a:pt x="1422751" y="692116"/>
                  <a:pt x="1417699" y="700171"/>
                  <a:pt x="1414423" y="710001"/>
                </a:cubicBezTo>
                <a:cubicBezTo>
                  <a:pt x="1411146" y="719831"/>
                  <a:pt x="1409508" y="731026"/>
                  <a:pt x="1409508" y="743586"/>
                </a:cubicBezTo>
                <a:cubicBezTo>
                  <a:pt x="1409508" y="754508"/>
                  <a:pt x="1410122" y="763860"/>
                  <a:pt x="1411351" y="771642"/>
                </a:cubicBezTo>
                <a:cubicBezTo>
                  <a:pt x="1412580" y="779424"/>
                  <a:pt x="1414628" y="786114"/>
                  <a:pt x="1417495" y="791711"/>
                </a:cubicBezTo>
                <a:cubicBezTo>
                  <a:pt x="1420362" y="797309"/>
                  <a:pt x="1424321" y="802087"/>
                  <a:pt x="1429372" y="806046"/>
                </a:cubicBezTo>
                <a:cubicBezTo>
                  <a:pt x="1434424" y="810006"/>
                  <a:pt x="1440636" y="813487"/>
                  <a:pt x="1448008" y="816491"/>
                </a:cubicBezTo>
                <a:lnTo>
                  <a:pt x="1479136" y="829187"/>
                </a:lnTo>
                <a:cubicBezTo>
                  <a:pt x="1485416" y="831645"/>
                  <a:pt x="1490536" y="834444"/>
                  <a:pt x="1494495" y="837584"/>
                </a:cubicBezTo>
                <a:cubicBezTo>
                  <a:pt x="1498454" y="840724"/>
                  <a:pt x="1501594" y="844615"/>
                  <a:pt x="1503915" y="849257"/>
                </a:cubicBezTo>
                <a:cubicBezTo>
                  <a:pt x="1506236" y="853898"/>
                  <a:pt x="1507806" y="859428"/>
                  <a:pt x="1508625" y="865844"/>
                </a:cubicBezTo>
                <a:cubicBezTo>
                  <a:pt x="1509444" y="872261"/>
                  <a:pt x="1509854" y="879975"/>
                  <a:pt x="1509854" y="888985"/>
                </a:cubicBezTo>
                <a:cubicBezTo>
                  <a:pt x="1509854" y="900453"/>
                  <a:pt x="1509103" y="909737"/>
                  <a:pt x="1507601" y="916836"/>
                </a:cubicBezTo>
                <a:cubicBezTo>
                  <a:pt x="1506099" y="923936"/>
                  <a:pt x="1503028" y="930079"/>
                  <a:pt x="1498386" y="935267"/>
                </a:cubicBezTo>
                <a:cubicBezTo>
                  <a:pt x="1495382" y="938271"/>
                  <a:pt x="1491696" y="940660"/>
                  <a:pt x="1487327" y="942435"/>
                </a:cubicBezTo>
                <a:cubicBezTo>
                  <a:pt x="1482959" y="944210"/>
                  <a:pt x="1477361" y="945097"/>
                  <a:pt x="1470535" y="945097"/>
                </a:cubicBezTo>
                <a:cubicBezTo>
                  <a:pt x="1458794" y="945097"/>
                  <a:pt x="1449646" y="941820"/>
                  <a:pt x="1443093" y="935267"/>
                </a:cubicBezTo>
                <a:cubicBezTo>
                  <a:pt x="1438451" y="930625"/>
                  <a:pt x="1435379" y="925028"/>
                  <a:pt x="1433878" y="918475"/>
                </a:cubicBezTo>
                <a:cubicBezTo>
                  <a:pt x="1432376" y="911921"/>
                  <a:pt x="1431625" y="902911"/>
                  <a:pt x="1431625" y="891443"/>
                </a:cubicBezTo>
                <a:lnTo>
                  <a:pt x="1407460" y="891443"/>
                </a:lnTo>
                <a:cubicBezTo>
                  <a:pt x="1407460" y="899361"/>
                  <a:pt x="1407733" y="906324"/>
                  <a:pt x="1408279" y="912331"/>
                </a:cubicBezTo>
                <a:cubicBezTo>
                  <a:pt x="1408825" y="918338"/>
                  <a:pt x="1409781" y="923663"/>
                  <a:pt x="1411146" y="928304"/>
                </a:cubicBezTo>
                <a:cubicBezTo>
                  <a:pt x="1412512" y="932946"/>
                  <a:pt x="1414286" y="937110"/>
                  <a:pt x="1416471" y="940797"/>
                </a:cubicBezTo>
                <a:cubicBezTo>
                  <a:pt x="1418655" y="944483"/>
                  <a:pt x="1421386" y="947964"/>
                  <a:pt x="1424662" y="951241"/>
                </a:cubicBezTo>
                <a:cubicBezTo>
                  <a:pt x="1435038" y="961617"/>
                  <a:pt x="1450329" y="966805"/>
                  <a:pt x="1470535" y="966805"/>
                </a:cubicBezTo>
                <a:cubicBezTo>
                  <a:pt x="1480911" y="966805"/>
                  <a:pt x="1489853" y="965439"/>
                  <a:pt x="1497362" y="962709"/>
                </a:cubicBezTo>
                <a:cubicBezTo>
                  <a:pt x="1504871" y="959978"/>
                  <a:pt x="1511083" y="956156"/>
                  <a:pt x="1515997" y="951241"/>
                </a:cubicBezTo>
                <a:cubicBezTo>
                  <a:pt x="1522551" y="944687"/>
                  <a:pt x="1527193" y="936428"/>
                  <a:pt x="1529923" y="926461"/>
                </a:cubicBezTo>
                <a:cubicBezTo>
                  <a:pt x="1532653" y="916495"/>
                  <a:pt x="1534019" y="903730"/>
                  <a:pt x="1534019" y="888166"/>
                </a:cubicBezTo>
                <a:cubicBezTo>
                  <a:pt x="1534019" y="877517"/>
                  <a:pt x="1533541" y="868097"/>
                  <a:pt x="1532585" y="859905"/>
                </a:cubicBezTo>
                <a:cubicBezTo>
                  <a:pt x="1531630" y="851714"/>
                  <a:pt x="1529787" y="844478"/>
                  <a:pt x="1527056" y="838198"/>
                </a:cubicBezTo>
                <a:cubicBezTo>
                  <a:pt x="1524325" y="831918"/>
                  <a:pt x="1520503" y="826525"/>
                  <a:pt x="1515588" y="822020"/>
                </a:cubicBezTo>
                <a:cubicBezTo>
                  <a:pt x="1510673" y="817514"/>
                  <a:pt x="1504256" y="813623"/>
                  <a:pt x="1496338" y="810347"/>
                </a:cubicBezTo>
                <a:lnTo>
                  <a:pt x="1465210" y="797650"/>
                </a:lnTo>
                <a:cubicBezTo>
                  <a:pt x="1458657" y="794920"/>
                  <a:pt x="1453264" y="792121"/>
                  <a:pt x="1449032" y="789254"/>
                </a:cubicBezTo>
                <a:cubicBezTo>
                  <a:pt x="1444800" y="786387"/>
                  <a:pt x="1441591" y="782905"/>
                  <a:pt x="1439407" y="778810"/>
                </a:cubicBezTo>
                <a:cubicBezTo>
                  <a:pt x="1437223" y="774714"/>
                  <a:pt x="1435721" y="769867"/>
                  <a:pt x="1434902" y="764270"/>
                </a:cubicBezTo>
                <a:cubicBezTo>
                  <a:pt x="1434083" y="758672"/>
                  <a:pt x="1433673" y="751641"/>
                  <a:pt x="1433673" y="743177"/>
                </a:cubicBezTo>
                <a:cubicBezTo>
                  <a:pt x="1433673" y="734166"/>
                  <a:pt x="1434629" y="726111"/>
                  <a:pt x="1436540" y="719012"/>
                </a:cubicBezTo>
                <a:cubicBezTo>
                  <a:pt x="1438451" y="711912"/>
                  <a:pt x="1441728" y="706042"/>
                  <a:pt x="1446370" y="701400"/>
                </a:cubicBezTo>
                <a:cubicBezTo>
                  <a:pt x="1449373" y="698396"/>
                  <a:pt x="1452923" y="696075"/>
                  <a:pt x="1457019" y="694437"/>
                </a:cubicBezTo>
                <a:cubicBezTo>
                  <a:pt x="1461114" y="692799"/>
                  <a:pt x="1466029" y="691980"/>
                  <a:pt x="1471763" y="691980"/>
                </a:cubicBezTo>
                <a:cubicBezTo>
                  <a:pt x="1478044" y="691980"/>
                  <a:pt x="1483300" y="692935"/>
                  <a:pt x="1487532" y="694847"/>
                </a:cubicBezTo>
                <a:cubicBezTo>
                  <a:pt x="1491764" y="696758"/>
                  <a:pt x="1495382" y="699352"/>
                  <a:pt x="1498386" y="702629"/>
                </a:cubicBezTo>
                <a:cubicBezTo>
                  <a:pt x="1502755" y="707544"/>
                  <a:pt x="1505690" y="713141"/>
                  <a:pt x="1507191" y="719421"/>
                </a:cubicBezTo>
                <a:cubicBezTo>
                  <a:pt x="1508693" y="725701"/>
                  <a:pt x="1509444" y="733483"/>
                  <a:pt x="1509444" y="742767"/>
                </a:cubicBezTo>
                <a:lnTo>
                  <a:pt x="1533609" y="742767"/>
                </a:lnTo>
                <a:cubicBezTo>
                  <a:pt x="1533609" y="729934"/>
                  <a:pt x="1532449" y="719080"/>
                  <a:pt x="1530128" y="710206"/>
                </a:cubicBezTo>
                <a:cubicBezTo>
                  <a:pt x="1527807" y="701332"/>
                  <a:pt x="1523097" y="693345"/>
                  <a:pt x="1515997" y="686246"/>
                </a:cubicBezTo>
                <a:cubicBezTo>
                  <a:pt x="1505349" y="675597"/>
                  <a:pt x="1490740" y="670272"/>
                  <a:pt x="1472173" y="670272"/>
                </a:cubicBezTo>
                <a:close/>
                <a:moveTo>
                  <a:pt x="3017375" y="669453"/>
                </a:moveTo>
                <a:cubicBezTo>
                  <a:pt x="3009457" y="669453"/>
                  <a:pt x="3002153" y="670818"/>
                  <a:pt x="2995463" y="673549"/>
                </a:cubicBezTo>
                <a:cubicBezTo>
                  <a:pt x="2988773" y="676279"/>
                  <a:pt x="2983244" y="680239"/>
                  <a:pt x="2978875" y="685426"/>
                </a:cubicBezTo>
                <a:cubicBezTo>
                  <a:pt x="2975872" y="688976"/>
                  <a:pt x="2973415" y="692731"/>
                  <a:pt x="2971503" y="696690"/>
                </a:cubicBezTo>
                <a:cubicBezTo>
                  <a:pt x="2969592" y="700649"/>
                  <a:pt x="2968022" y="705359"/>
                  <a:pt x="2966793" y="710820"/>
                </a:cubicBezTo>
                <a:cubicBezTo>
                  <a:pt x="2965565" y="716281"/>
                  <a:pt x="2964745" y="722903"/>
                  <a:pt x="2964336" y="730685"/>
                </a:cubicBezTo>
                <a:cubicBezTo>
                  <a:pt x="2963926" y="738466"/>
                  <a:pt x="2963721" y="747818"/>
                  <a:pt x="2963721" y="758740"/>
                </a:cubicBezTo>
                <a:cubicBezTo>
                  <a:pt x="2963721" y="771301"/>
                  <a:pt x="2963994" y="781677"/>
                  <a:pt x="2964541" y="789868"/>
                </a:cubicBezTo>
                <a:cubicBezTo>
                  <a:pt x="2965087" y="798060"/>
                  <a:pt x="2965974" y="804818"/>
                  <a:pt x="2967203" y="810142"/>
                </a:cubicBezTo>
                <a:cubicBezTo>
                  <a:pt x="2968431" y="815467"/>
                  <a:pt x="2969933" y="819835"/>
                  <a:pt x="2971708" y="823249"/>
                </a:cubicBezTo>
                <a:cubicBezTo>
                  <a:pt x="2973483" y="826662"/>
                  <a:pt x="2975735" y="829870"/>
                  <a:pt x="2978466" y="832873"/>
                </a:cubicBezTo>
                <a:cubicBezTo>
                  <a:pt x="2986931" y="842703"/>
                  <a:pt x="2997989" y="847618"/>
                  <a:pt x="3011641" y="847618"/>
                </a:cubicBezTo>
                <a:cubicBezTo>
                  <a:pt x="3020379" y="847618"/>
                  <a:pt x="3028297" y="844751"/>
                  <a:pt x="3035397" y="839017"/>
                </a:cubicBezTo>
                <a:lnTo>
                  <a:pt x="2988295" y="964347"/>
                </a:lnTo>
                <a:lnTo>
                  <a:pt x="3011641" y="964347"/>
                </a:lnTo>
                <a:lnTo>
                  <a:pt x="3058333" y="836969"/>
                </a:lnTo>
                <a:cubicBezTo>
                  <a:pt x="3062429" y="825774"/>
                  <a:pt x="3065433" y="814033"/>
                  <a:pt x="3067344" y="801746"/>
                </a:cubicBezTo>
                <a:cubicBezTo>
                  <a:pt x="3069255" y="789459"/>
                  <a:pt x="3070211" y="775123"/>
                  <a:pt x="3070211" y="758740"/>
                </a:cubicBezTo>
                <a:cubicBezTo>
                  <a:pt x="3070211" y="747818"/>
                  <a:pt x="3070006" y="738603"/>
                  <a:pt x="3069597" y="731094"/>
                </a:cubicBezTo>
                <a:cubicBezTo>
                  <a:pt x="3069187" y="723585"/>
                  <a:pt x="3068436" y="717032"/>
                  <a:pt x="3067344" y="711435"/>
                </a:cubicBezTo>
                <a:cubicBezTo>
                  <a:pt x="3066251" y="705837"/>
                  <a:pt x="3064750" y="701059"/>
                  <a:pt x="3062839" y="697099"/>
                </a:cubicBezTo>
                <a:cubicBezTo>
                  <a:pt x="3060927" y="693140"/>
                  <a:pt x="3058469" y="689249"/>
                  <a:pt x="3055466" y="685426"/>
                </a:cubicBezTo>
                <a:cubicBezTo>
                  <a:pt x="3051097" y="680239"/>
                  <a:pt x="3045636" y="676279"/>
                  <a:pt x="3039083" y="673549"/>
                </a:cubicBezTo>
                <a:cubicBezTo>
                  <a:pt x="3032530" y="670818"/>
                  <a:pt x="3025294" y="669453"/>
                  <a:pt x="3017375" y="669453"/>
                </a:cubicBezTo>
                <a:close/>
                <a:moveTo>
                  <a:pt x="2648253" y="669453"/>
                </a:moveTo>
                <a:cubicBezTo>
                  <a:pt x="2638697" y="669453"/>
                  <a:pt x="2630300" y="670955"/>
                  <a:pt x="2623065" y="673958"/>
                </a:cubicBezTo>
                <a:cubicBezTo>
                  <a:pt x="2615829" y="676962"/>
                  <a:pt x="2609753" y="681194"/>
                  <a:pt x="2604838" y="686655"/>
                </a:cubicBezTo>
                <a:cubicBezTo>
                  <a:pt x="2600469" y="691297"/>
                  <a:pt x="2596920" y="696485"/>
                  <a:pt x="2594189" y="702219"/>
                </a:cubicBezTo>
                <a:cubicBezTo>
                  <a:pt x="2591459" y="707953"/>
                  <a:pt x="2589411" y="715530"/>
                  <a:pt x="2588046" y="724950"/>
                </a:cubicBezTo>
                <a:cubicBezTo>
                  <a:pt x="2586681" y="734371"/>
                  <a:pt x="2585725" y="746521"/>
                  <a:pt x="2585179" y="761403"/>
                </a:cubicBezTo>
                <a:cubicBezTo>
                  <a:pt x="2584633" y="776284"/>
                  <a:pt x="2584359" y="795329"/>
                  <a:pt x="2584359" y="818538"/>
                </a:cubicBezTo>
                <a:cubicBezTo>
                  <a:pt x="2584359" y="841748"/>
                  <a:pt x="2584633" y="860793"/>
                  <a:pt x="2585179" y="875674"/>
                </a:cubicBezTo>
                <a:cubicBezTo>
                  <a:pt x="2585725" y="890555"/>
                  <a:pt x="2586681" y="902706"/>
                  <a:pt x="2588046" y="912126"/>
                </a:cubicBezTo>
                <a:cubicBezTo>
                  <a:pt x="2589411" y="921547"/>
                  <a:pt x="2591459" y="929124"/>
                  <a:pt x="2594189" y="934858"/>
                </a:cubicBezTo>
                <a:cubicBezTo>
                  <a:pt x="2596920" y="940592"/>
                  <a:pt x="2600469" y="945780"/>
                  <a:pt x="2604838" y="950422"/>
                </a:cubicBezTo>
                <a:cubicBezTo>
                  <a:pt x="2609753" y="955883"/>
                  <a:pt x="2615829" y="960115"/>
                  <a:pt x="2623065" y="963118"/>
                </a:cubicBezTo>
                <a:cubicBezTo>
                  <a:pt x="2630300" y="966122"/>
                  <a:pt x="2638697" y="967624"/>
                  <a:pt x="2648253" y="967624"/>
                </a:cubicBezTo>
                <a:cubicBezTo>
                  <a:pt x="2656445" y="967624"/>
                  <a:pt x="2664159" y="966258"/>
                  <a:pt x="2671394" y="963528"/>
                </a:cubicBezTo>
                <a:cubicBezTo>
                  <a:pt x="2678630" y="960797"/>
                  <a:pt x="2685047" y="956702"/>
                  <a:pt x="2690644" y="951241"/>
                </a:cubicBezTo>
                <a:cubicBezTo>
                  <a:pt x="2696242" y="945780"/>
                  <a:pt x="2700679" y="938953"/>
                  <a:pt x="2703955" y="930762"/>
                </a:cubicBezTo>
                <a:cubicBezTo>
                  <a:pt x="2707232" y="922570"/>
                  <a:pt x="2708871" y="913014"/>
                  <a:pt x="2708871" y="902092"/>
                </a:cubicBezTo>
                <a:lnTo>
                  <a:pt x="2708871" y="809937"/>
                </a:lnTo>
                <a:lnTo>
                  <a:pt x="2648253" y="809937"/>
                </a:lnTo>
                <a:lnTo>
                  <a:pt x="2648253" y="830416"/>
                </a:lnTo>
                <a:lnTo>
                  <a:pt x="2684705" y="830416"/>
                </a:lnTo>
                <a:lnTo>
                  <a:pt x="2684705" y="902092"/>
                </a:lnTo>
                <a:cubicBezTo>
                  <a:pt x="2684705" y="916017"/>
                  <a:pt x="2681292" y="926803"/>
                  <a:pt x="2674466" y="934448"/>
                </a:cubicBezTo>
                <a:cubicBezTo>
                  <a:pt x="2667640" y="942094"/>
                  <a:pt x="2658902" y="945916"/>
                  <a:pt x="2648253" y="945916"/>
                </a:cubicBezTo>
                <a:cubicBezTo>
                  <a:pt x="2637331" y="945916"/>
                  <a:pt x="2628730" y="942367"/>
                  <a:pt x="2622450" y="935267"/>
                </a:cubicBezTo>
                <a:cubicBezTo>
                  <a:pt x="2619447" y="931718"/>
                  <a:pt x="2617057" y="927690"/>
                  <a:pt x="2615282" y="923185"/>
                </a:cubicBezTo>
                <a:cubicBezTo>
                  <a:pt x="2613508" y="918679"/>
                  <a:pt x="2612074" y="912195"/>
                  <a:pt x="2610982" y="903730"/>
                </a:cubicBezTo>
                <a:cubicBezTo>
                  <a:pt x="2609890" y="895265"/>
                  <a:pt x="2609207" y="884275"/>
                  <a:pt x="2608934" y="870759"/>
                </a:cubicBezTo>
                <a:cubicBezTo>
                  <a:pt x="2608661" y="857243"/>
                  <a:pt x="2608525" y="839836"/>
                  <a:pt x="2608525" y="818538"/>
                </a:cubicBezTo>
                <a:cubicBezTo>
                  <a:pt x="2608525" y="797240"/>
                  <a:pt x="2608661" y="779834"/>
                  <a:pt x="2608934" y="766318"/>
                </a:cubicBezTo>
                <a:cubicBezTo>
                  <a:pt x="2609207" y="752802"/>
                  <a:pt x="2609890" y="741811"/>
                  <a:pt x="2610982" y="733347"/>
                </a:cubicBezTo>
                <a:cubicBezTo>
                  <a:pt x="2612074" y="724882"/>
                  <a:pt x="2613508" y="718397"/>
                  <a:pt x="2615282" y="713892"/>
                </a:cubicBezTo>
                <a:cubicBezTo>
                  <a:pt x="2617057" y="709387"/>
                  <a:pt x="2619447" y="705359"/>
                  <a:pt x="2622450" y="701809"/>
                </a:cubicBezTo>
                <a:cubicBezTo>
                  <a:pt x="2628730" y="694710"/>
                  <a:pt x="2637331" y="691161"/>
                  <a:pt x="2648253" y="691161"/>
                </a:cubicBezTo>
                <a:cubicBezTo>
                  <a:pt x="2655625" y="691161"/>
                  <a:pt x="2661701" y="692594"/>
                  <a:pt x="2666479" y="695461"/>
                </a:cubicBezTo>
                <a:cubicBezTo>
                  <a:pt x="2671258" y="698328"/>
                  <a:pt x="2674944" y="702014"/>
                  <a:pt x="2677538" y="706520"/>
                </a:cubicBezTo>
                <a:cubicBezTo>
                  <a:pt x="2680132" y="711025"/>
                  <a:pt x="2681975" y="716213"/>
                  <a:pt x="2683067" y="722083"/>
                </a:cubicBezTo>
                <a:cubicBezTo>
                  <a:pt x="2684159" y="727954"/>
                  <a:pt x="2684705" y="733756"/>
                  <a:pt x="2684705" y="739490"/>
                </a:cubicBezTo>
                <a:lnTo>
                  <a:pt x="2708871" y="739490"/>
                </a:lnTo>
                <a:cubicBezTo>
                  <a:pt x="2708597" y="728295"/>
                  <a:pt x="2707096" y="718124"/>
                  <a:pt x="2704365" y="708977"/>
                </a:cubicBezTo>
                <a:cubicBezTo>
                  <a:pt x="2701635" y="699830"/>
                  <a:pt x="2697129" y="691980"/>
                  <a:pt x="2690849" y="685426"/>
                </a:cubicBezTo>
                <a:cubicBezTo>
                  <a:pt x="2685934" y="680512"/>
                  <a:pt x="2679995" y="676621"/>
                  <a:pt x="2673033" y="673754"/>
                </a:cubicBezTo>
                <a:cubicBezTo>
                  <a:pt x="2666070" y="670887"/>
                  <a:pt x="2657810" y="669453"/>
                  <a:pt x="2648253" y="669453"/>
                </a:cubicBezTo>
                <a:close/>
                <a:moveTo>
                  <a:pt x="1676808" y="642421"/>
                </a:moveTo>
                <a:lnTo>
                  <a:pt x="1601037" y="994656"/>
                </a:lnTo>
                <a:lnTo>
                  <a:pt x="1624382" y="994656"/>
                </a:lnTo>
                <a:lnTo>
                  <a:pt x="1700154" y="642421"/>
                </a:lnTo>
                <a:close/>
                <a:moveTo>
                  <a:pt x="2317793" y="151369"/>
                </a:moveTo>
                <a:cubicBezTo>
                  <a:pt x="2330595" y="151369"/>
                  <a:pt x="2341682" y="155370"/>
                  <a:pt x="2351054" y="163371"/>
                </a:cubicBezTo>
                <a:cubicBezTo>
                  <a:pt x="2360427" y="171372"/>
                  <a:pt x="2365113" y="183830"/>
                  <a:pt x="2365113" y="200747"/>
                </a:cubicBezTo>
                <a:lnTo>
                  <a:pt x="2365113" y="458608"/>
                </a:lnTo>
                <a:cubicBezTo>
                  <a:pt x="2365113" y="475524"/>
                  <a:pt x="2360427" y="487983"/>
                  <a:pt x="2351054" y="495984"/>
                </a:cubicBezTo>
                <a:cubicBezTo>
                  <a:pt x="2341682" y="503985"/>
                  <a:pt x="2330595" y="507985"/>
                  <a:pt x="2317793" y="507985"/>
                </a:cubicBezTo>
                <a:cubicBezTo>
                  <a:pt x="2304991" y="507985"/>
                  <a:pt x="2293904" y="503985"/>
                  <a:pt x="2284531" y="495984"/>
                </a:cubicBezTo>
                <a:cubicBezTo>
                  <a:pt x="2275159" y="487983"/>
                  <a:pt x="2270473" y="475524"/>
                  <a:pt x="2270473" y="458608"/>
                </a:cubicBezTo>
                <a:lnTo>
                  <a:pt x="2270473" y="200747"/>
                </a:lnTo>
                <a:cubicBezTo>
                  <a:pt x="2270473" y="183830"/>
                  <a:pt x="2275159" y="171372"/>
                  <a:pt x="2284531" y="163371"/>
                </a:cubicBezTo>
                <a:cubicBezTo>
                  <a:pt x="2293904" y="155370"/>
                  <a:pt x="2304991" y="151369"/>
                  <a:pt x="2317793" y="151369"/>
                </a:cubicBezTo>
                <a:close/>
                <a:moveTo>
                  <a:pt x="708068" y="151369"/>
                </a:moveTo>
                <a:cubicBezTo>
                  <a:pt x="720870" y="151369"/>
                  <a:pt x="731957" y="155370"/>
                  <a:pt x="741329" y="163371"/>
                </a:cubicBezTo>
                <a:cubicBezTo>
                  <a:pt x="750702" y="171372"/>
                  <a:pt x="755388" y="183830"/>
                  <a:pt x="755388" y="200747"/>
                </a:cubicBezTo>
                <a:lnTo>
                  <a:pt x="755388" y="458608"/>
                </a:lnTo>
                <a:cubicBezTo>
                  <a:pt x="755388" y="475524"/>
                  <a:pt x="750702" y="487983"/>
                  <a:pt x="741329" y="495984"/>
                </a:cubicBezTo>
                <a:cubicBezTo>
                  <a:pt x="731957" y="503985"/>
                  <a:pt x="720870" y="507985"/>
                  <a:pt x="708068" y="507985"/>
                </a:cubicBezTo>
                <a:cubicBezTo>
                  <a:pt x="695266" y="507985"/>
                  <a:pt x="684179" y="503985"/>
                  <a:pt x="674807" y="495984"/>
                </a:cubicBezTo>
                <a:cubicBezTo>
                  <a:pt x="665434" y="487983"/>
                  <a:pt x="660748" y="475524"/>
                  <a:pt x="660748" y="458608"/>
                </a:cubicBezTo>
                <a:lnTo>
                  <a:pt x="660748" y="200747"/>
                </a:lnTo>
                <a:cubicBezTo>
                  <a:pt x="660748" y="183830"/>
                  <a:pt x="665434" y="171372"/>
                  <a:pt x="674807" y="163371"/>
                </a:cubicBezTo>
                <a:cubicBezTo>
                  <a:pt x="684179" y="155370"/>
                  <a:pt x="695266" y="151369"/>
                  <a:pt x="708068" y="151369"/>
                </a:cubicBezTo>
                <a:close/>
                <a:moveTo>
                  <a:pt x="2468441" y="85532"/>
                </a:moveTo>
                <a:lnTo>
                  <a:pt x="2541135" y="573822"/>
                </a:lnTo>
                <a:lnTo>
                  <a:pt x="2606972" y="573822"/>
                </a:lnTo>
                <a:lnTo>
                  <a:pt x="2659779" y="256982"/>
                </a:lnTo>
                <a:lnTo>
                  <a:pt x="2661150" y="256982"/>
                </a:lnTo>
                <a:lnTo>
                  <a:pt x="2714643" y="573822"/>
                </a:lnTo>
                <a:lnTo>
                  <a:pt x="2780479" y="573822"/>
                </a:lnTo>
                <a:lnTo>
                  <a:pt x="2853174" y="85532"/>
                </a:lnTo>
                <a:lnTo>
                  <a:pt x="2779108" y="85532"/>
                </a:lnTo>
                <a:lnTo>
                  <a:pt x="2745503" y="403058"/>
                </a:lnTo>
                <a:lnTo>
                  <a:pt x="2744132" y="403058"/>
                </a:lnTo>
                <a:lnTo>
                  <a:pt x="2687211" y="85532"/>
                </a:lnTo>
                <a:lnTo>
                  <a:pt x="2633718" y="85532"/>
                </a:lnTo>
                <a:lnTo>
                  <a:pt x="2578854" y="395514"/>
                </a:lnTo>
                <a:lnTo>
                  <a:pt x="2577483" y="395514"/>
                </a:lnTo>
                <a:lnTo>
                  <a:pt x="2542507" y="85532"/>
                </a:lnTo>
                <a:close/>
                <a:moveTo>
                  <a:pt x="1947461" y="85532"/>
                </a:moveTo>
                <a:lnTo>
                  <a:pt x="1947461" y="573822"/>
                </a:lnTo>
                <a:lnTo>
                  <a:pt x="2155944" y="573822"/>
                </a:lnTo>
                <a:lnTo>
                  <a:pt x="2155944" y="503870"/>
                </a:lnTo>
                <a:lnTo>
                  <a:pt x="2017413" y="503870"/>
                </a:lnTo>
                <a:lnTo>
                  <a:pt x="2017413" y="85532"/>
                </a:lnTo>
                <a:close/>
                <a:moveTo>
                  <a:pt x="1533771" y="85532"/>
                </a:moveTo>
                <a:lnTo>
                  <a:pt x="1533771" y="206233"/>
                </a:lnTo>
                <a:lnTo>
                  <a:pt x="1603723" y="155484"/>
                </a:lnTo>
                <a:lnTo>
                  <a:pt x="1603723" y="85532"/>
                </a:lnTo>
                <a:close/>
                <a:moveTo>
                  <a:pt x="1397068" y="85532"/>
                </a:moveTo>
                <a:lnTo>
                  <a:pt x="1397068" y="573822"/>
                </a:lnTo>
                <a:lnTo>
                  <a:pt x="1467020" y="573822"/>
                </a:lnTo>
                <a:lnTo>
                  <a:pt x="1467020" y="85532"/>
                </a:lnTo>
                <a:close/>
                <a:moveTo>
                  <a:pt x="1137836" y="85532"/>
                </a:moveTo>
                <a:lnTo>
                  <a:pt x="1137836" y="573822"/>
                </a:lnTo>
                <a:lnTo>
                  <a:pt x="1346319" y="573822"/>
                </a:lnTo>
                <a:lnTo>
                  <a:pt x="1346319" y="503870"/>
                </a:lnTo>
                <a:lnTo>
                  <a:pt x="1207787" y="503870"/>
                </a:lnTo>
                <a:lnTo>
                  <a:pt x="1207787" y="85532"/>
                </a:lnTo>
                <a:close/>
                <a:moveTo>
                  <a:pt x="880661" y="85532"/>
                </a:moveTo>
                <a:lnTo>
                  <a:pt x="880661" y="573822"/>
                </a:lnTo>
                <a:lnTo>
                  <a:pt x="1089144" y="573822"/>
                </a:lnTo>
                <a:lnTo>
                  <a:pt x="1089144" y="503870"/>
                </a:lnTo>
                <a:lnTo>
                  <a:pt x="950613" y="503870"/>
                </a:lnTo>
                <a:lnTo>
                  <a:pt x="950613" y="85532"/>
                </a:lnTo>
                <a:close/>
                <a:moveTo>
                  <a:pt x="337736" y="85532"/>
                </a:moveTo>
                <a:lnTo>
                  <a:pt x="337736" y="573822"/>
                </a:lnTo>
                <a:lnTo>
                  <a:pt x="546219" y="573822"/>
                </a:lnTo>
                <a:lnTo>
                  <a:pt x="546219" y="503870"/>
                </a:lnTo>
                <a:lnTo>
                  <a:pt x="407688" y="503870"/>
                </a:lnTo>
                <a:lnTo>
                  <a:pt x="407688" y="85532"/>
                </a:lnTo>
                <a:close/>
                <a:moveTo>
                  <a:pt x="2317793" y="81418"/>
                </a:moveTo>
                <a:cubicBezTo>
                  <a:pt x="2303620" y="81418"/>
                  <a:pt x="2289561" y="83932"/>
                  <a:pt x="2275616" y="88961"/>
                </a:cubicBezTo>
                <a:cubicBezTo>
                  <a:pt x="2261672" y="93991"/>
                  <a:pt x="2249099" y="101420"/>
                  <a:pt x="2237897" y="111250"/>
                </a:cubicBezTo>
                <a:cubicBezTo>
                  <a:pt x="2226696" y="121080"/>
                  <a:pt x="2217666" y="133538"/>
                  <a:pt x="2210808" y="148626"/>
                </a:cubicBezTo>
                <a:cubicBezTo>
                  <a:pt x="2203950" y="163714"/>
                  <a:pt x="2200521" y="181087"/>
                  <a:pt x="2200521" y="200747"/>
                </a:cubicBezTo>
                <a:lnTo>
                  <a:pt x="2200521" y="458608"/>
                </a:lnTo>
                <a:cubicBezTo>
                  <a:pt x="2200521" y="478724"/>
                  <a:pt x="2203950" y="496212"/>
                  <a:pt x="2210808" y="511071"/>
                </a:cubicBezTo>
                <a:cubicBezTo>
                  <a:pt x="2217666" y="525930"/>
                  <a:pt x="2226696" y="538275"/>
                  <a:pt x="2237897" y="548105"/>
                </a:cubicBezTo>
                <a:cubicBezTo>
                  <a:pt x="2249099" y="557934"/>
                  <a:pt x="2261672" y="565364"/>
                  <a:pt x="2275616" y="570393"/>
                </a:cubicBezTo>
                <a:cubicBezTo>
                  <a:pt x="2289561" y="575422"/>
                  <a:pt x="2303620" y="577937"/>
                  <a:pt x="2317793" y="577937"/>
                </a:cubicBezTo>
                <a:cubicBezTo>
                  <a:pt x="2331966" y="577937"/>
                  <a:pt x="2346025" y="575422"/>
                  <a:pt x="2359969" y="570393"/>
                </a:cubicBezTo>
                <a:cubicBezTo>
                  <a:pt x="2373915" y="565364"/>
                  <a:pt x="2386487" y="557934"/>
                  <a:pt x="2397689" y="548105"/>
                </a:cubicBezTo>
                <a:cubicBezTo>
                  <a:pt x="2408890" y="538275"/>
                  <a:pt x="2417920" y="525930"/>
                  <a:pt x="2424778" y="511071"/>
                </a:cubicBezTo>
                <a:cubicBezTo>
                  <a:pt x="2431636" y="496212"/>
                  <a:pt x="2435065" y="478724"/>
                  <a:pt x="2435065" y="458608"/>
                </a:cubicBezTo>
                <a:lnTo>
                  <a:pt x="2435065" y="200747"/>
                </a:lnTo>
                <a:cubicBezTo>
                  <a:pt x="2435065" y="181087"/>
                  <a:pt x="2431636" y="163714"/>
                  <a:pt x="2424778" y="148626"/>
                </a:cubicBezTo>
                <a:cubicBezTo>
                  <a:pt x="2417920" y="133538"/>
                  <a:pt x="2408890" y="121080"/>
                  <a:pt x="2397689" y="111250"/>
                </a:cubicBezTo>
                <a:cubicBezTo>
                  <a:pt x="2386487" y="101420"/>
                  <a:pt x="2373915" y="93991"/>
                  <a:pt x="2359969" y="88961"/>
                </a:cubicBezTo>
                <a:cubicBezTo>
                  <a:pt x="2346025" y="83932"/>
                  <a:pt x="2331966" y="81418"/>
                  <a:pt x="2317793" y="81418"/>
                </a:cubicBezTo>
                <a:close/>
                <a:moveTo>
                  <a:pt x="1774868" y="81418"/>
                </a:moveTo>
                <a:cubicBezTo>
                  <a:pt x="1760695" y="81418"/>
                  <a:pt x="1746636" y="83932"/>
                  <a:pt x="1732691" y="88961"/>
                </a:cubicBezTo>
                <a:cubicBezTo>
                  <a:pt x="1718747" y="93991"/>
                  <a:pt x="1706174" y="101420"/>
                  <a:pt x="1694972" y="111250"/>
                </a:cubicBezTo>
                <a:cubicBezTo>
                  <a:pt x="1683771" y="121080"/>
                  <a:pt x="1674741" y="133538"/>
                  <a:pt x="1667883" y="148626"/>
                </a:cubicBezTo>
                <a:cubicBezTo>
                  <a:pt x="1661025" y="163714"/>
                  <a:pt x="1657596" y="181087"/>
                  <a:pt x="1657596" y="200747"/>
                </a:cubicBezTo>
                <a:lnTo>
                  <a:pt x="1657596" y="458608"/>
                </a:lnTo>
                <a:cubicBezTo>
                  <a:pt x="1657596" y="478724"/>
                  <a:pt x="1661025" y="496212"/>
                  <a:pt x="1667883" y="511071"/>
                </a:cubicBezTo>
                <a:cubicBezTo>
                  <a:pt x="1674741" y="525930"/>
                  <a:pt x="1683771" y="538275"/>
                  <a:pt x="1694972" y="548105"/>
                </a:cubicBezTo>
                <a:cubicBezTo>
                  <a:pt x="1706174" y="557934"/>
                  <a:pt x="1718747" y="565364"/>
                  <a:pt x="1732691" y="570393"/>
                </a:cubicBezTo>
                <a:cubicBezTo>
                  <a:pt x="1746636" y="575422"/>
                  <a:pt x="1760695" y="577937"/>
                  <a:pt x="1774868" y="577937"/>
                </a:cubicBezTo>
                <a:cubicBezTo>
                  <a:pt x="1789041" y="577937"/>
                  <a:pt x="1803100" y="575422"/>
                  <a:pt x="1817045" y="570393"/>
                </a:cubicBezTo>
                <a:cubicBezTo>
                  <a:pt x="1830989" y="565364"/>
                  <a:pt x="1843562" y="557934"/>
                  <a:pt x="1854764" y="548105"/>
                </a:cubicBezTo>
                <a:cubicBezTo>
                  <a:pt x="1865965" y="538275"/>
                  <a:pt x="1874995" y="525930"/>
                  <a:pt x="1881853" y="511071"/>
                </a:cubicBezTo>
                <a:cubicBezTo>
                  <a:pt x="1888711" y="496212"/>
                  <a:pt x="1892140" y="478724"/>
                  <a:pt x="1892140" y="458608"/>
                </a:cubicBezTo>
                <a:lnTo>
                  <a:pt x="1892140" y="304988"/>
                </a:lnTo>
                <a:lnTo>
                  <a:pt x="1766639" y="304988"/>
                </a:lnTo>
                <a:lnTo>
                  <a:pt x="1766639" y="366710"/>
                </a:lnTo>
                <a:lnTo>
                  <a:pt x="1822188" y="366710"/>
                </a:lnTo>
                <a:lnTo>
                  <a:pt x="1822188" y="458608"/>
                </a:lnTo>
                <a:cubicBezTo>
                  <a:pt x="1822188" y="475524"/>
                  <a:pt x="1817502" y="487983"/>
                  <a:pt x="1808129" y="495984"/>
                </a:cubicBezTo>
                <a:cubicBezTo>
                  <a:pt x="1798757" y="503985"/>
                  <a:pt x="1787669" y="507985"/>
                  <a:pt x="1774868" y="507985"/>
                </a:cubicBezTo>
                <a:cubicBezTo>
                  <a:pt x="1762066" y="507985"/>
                  <a:pt x="1750979" y="503985"/>
                  <a:pt x="1741607" y="495984"/>
                </a:cubicBezTo>
                <a:cubicBezTo>
                  <a:pt x="1732234" y="487983"/>
                  <a:pt x="1727548" y="475524"/>
                  <a:pt x="1727548" y="458608"/>
                </a:cubicBezTo>
                <a:lnTo>
                  <a:pt x="1727548" y="200747"/>
                </a:lnTo>
                <a:cubicBezTo>
                  <a:pt x="1727548" y="183830"/>
                  <a:pt x="1732234" y="171372"/>
                  <a:pt x="1741607" y="163371"/>
                </a:cubicBezTo>
                <a:cubicBezTo>
                  <a:pt x="1750979" y="155370"/>
                  <a:pt x="1762066" y="151369"/>
                  <a:pt x="1774868" y="151369"/>
                </a:cubicBezTo>
                <a:cubicBezTo>
                  <a:pt x="1787669" y="151369"/>
                  <a:pt x="1798757" y="155370"/>
                  <a:pt x="1808129" y="163371"/>
                </a:cubicBezTo>
                <a:cubicBezTo>
                  <a:pt x="1817502" y="171372"/>
                  <a:pt x="1822188" y="183830"/>
                  <a:pt x="1822188" y="200747"/>
                </a:cubicBezTo>
                <a:lnTo>
                  <a:pt x="1822188" y="225436"/>
                </a:lnTo>
                <a:lnTo>
                  <a:pt x="1892140" y="225436"/>
                </a:lnTo>
                <a:lnTo>
                  <a:pt x="1892140" y="200747"/>
                </a:lnTo>
                <a:cubicBezTo>
                  <a:pt x="1892140" y="181087"/>
                  <a:pt x="1888711" y="163714"/>
                  <a:pt x="1881853" y="148626"/>
                </a:cubicBezTo>
                <a:cubicBezTo>
                  <a:pt x="1874995" y="133538"/>
                  <a:pt x="1865965" y="121080"/>
                  <a:pt x="1854764" y="111250"/>
                </a:cubicBezTo>
                <a:cubicBezTo>
                  <a:pt x="1843562" y="101420"/>
                  <a:pt x="1830989" y="93991"/>
                  <a:pt x="1817045" y="88961"/>
                </a:cubicBezTo>
                <a:cubicBezTo>
                  <a:pt x="1803100" y="83932"/>
                  <a:pt x="1789041" y="81418"/>
                  <a:pt x="1774868" y="81418"/>
                </a:cubicBezTo>
                <a:close/>
                <a:moveTo>
                  <a:pt x="708068" y="81418"/>
                </a:moveTo>
                <a:cubicBezTo>
                  <a:pt x="693895" y="81418"/>
                  <a:pt x="679836" y="83932"/>
                  <a:pt x="665891" y="88961"/>
                </a:cubicBezTo>
                <a:cubicBezTo>
                  <a:pt x="651947" y="93991"/>
                  <a:pt x="639374" y="101420"/>
                  <a:pt x="628172" y="111250"/>
                </a:cubicBezTo>
                <a:cubicBezTo>
                  <a:pt x="616971" y="121080"/>
                  <a:pt x="607941" y="133538"/>
                  <a:pt x="601083" y="148626"/>
                </a:cubicBezTo>
                <a:cubicBezTo>
                  <a:pt x="594225" y="163714"/>
                  <a:pt x="590796" y="181087"/>
                  <a:pt x="590796" y="200747"/>
                </a:cubicBezTo>
                <a:lnTo>
                  <a:pt x="590796" y="458608"/>
                </a:lnTo>
                <a:cubicBezTo>
                  <a:pt x="590796" y="478724"/>
                  <a:pt x="594225" y="496212"/>
                  <a:pt x="601083" y="511071"/>
                </a:cubicBezTo>
                <a:cubicBezTo>
                  <a:pt x="607941" y="525930"/>
                  <a:pt x="616971" y="538275"/>
                  <a:pt x="628172" y="548105"/>
                </a:cubicBezTo>
                <a:cubicBezTo>
                  <a:pt x="639374" y="557934"/>
                  <a:pt x="651947" y="565364"/>
                  <a:pt x="665891" y="570393"/>
                </a:cubicBezTo>
                <a:cubicBezTo>
                  <a:pt x="679836" y="575422"/>
                  <a:pt x="693895" y="577937"/>
                  <a:pt x="708068" y="577937"/>
                </a:cubicBezTo>
                <a:cubicBezTo>
                  <a:pt x="722241" y="577937"/>
                  <a:pt x="736300" y="575422"/>
                  <a:pt x="750245" y="570393"/>
                </a:cubicBezTo>
                <a:cubicBezTo>
                  <a:pt x="764189" y="565364"/>
                  <a:pt x="776762" y="557934"/>
                  <a:pt x="787964" y="548105"/>
                </a:cubicBezTo>
                <a:cubicBezTo>
                  <a:pt x="799165" y="538275"/>
                  <a:pt x="808195" y="525930"/>
                  <a:pt x="815053" y="511071"/>
                </a:cubicBezTo>
                <a:cubicBezTo>
                  <a:pt x="821911" y="496212"/>
                  <a:pt x="825340" y="478724"/>
                  <a:pt x="825340" y="458608"/>
                </a:cubicBezTo>
                <a:lnTo>
                  <a:pt x="825340" y="200747"/>
                </a:lnTo>
                <a:cubicBezTo>
                  <a:pt x="825340" y="181087"/>
                  <a:pt x="821911" y="163714"/>
                  <a:pt x="815053" y="148626"/>
                </a:cubicBezTo>
                <a:cubicBezTo>
                  <a:pt x="808195" y="133538"/>
                  <a:pt x="799165" y="121080"/>
                  <a:pt x="787964" y="111250"/>
                </a:cubicBezTo>
                <a:cubicBezTo>
                  <a:pt x="776762" y="101420"/>
                  <a:pt x="764189" y="93991"/>
                  <a:pt x="750245" y="88961"/>
                </a:cubicBezTo>
                <a:cubicBezTo>
                  <a:pt x="736300" y="83932"/>
                  <a:pt x="722241" y="81418"/>
                  <a:pt x="708068" y="81418"/>
                </a:cubicBezTo>
                <a:close/>
                <a:moveTo>
                  <a:pt x="0" y="0"/>
                </a:moveTo>
                <a:lnTo>
                  <a:pt x="3173384" y="0"/>
                </a:lnTo>
                <a:lnTo>
                  <a:pt x="3173384" y="1008940"/>
                </a:lnTo>
                <a:lnTo>
                  <a:pt x="0" y="1008940"/>
                </a:lnTo>
                <a:close/>
              </a:path>
            </a:pathLst>
          </a:custGeom>
          <a:solidFill>
            <a:srgbClr val="CEE9E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Offc Pro Cond" panose="020B0506020101010102" pitchFamily="34" charset="0"/>
              <a:ea typeface="+mn-ea"/>
              <a:cs typeface="+mn-cs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0A7DA84-12C1-4EF9-A1E1-661A824E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dirty="0">
                <a:solidFill>
                  <a:prstClr val="black">
                    <a:tint val="75000"/>
                  </a:prstClr>
                </a:solidFill>
              </a:rPr>
              <a:t>	 </a:t>
            </a:r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fr-B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" name="Text Box 51">
            <a:extLst>
              <a:ext uri="{FF2B5EF4-FFF2-40B4-BE49-F238E27FC236}">
                <a16:creationId xmlns:a16="http://schemas.microsoft.com/office/drawing/2014/main" id="{4BBA5B0B-7C75-4A33-9430-1C287EE6AE0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40042" y="1947047"/>
            <a:ext cx="2477067" cy="67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9849" tIns="29951" rIns="59849" bIns="29951">
            <a:spAutoFit/>
          </a:bodyPr>
          <a:lstStyle>
            <a:defPPr>
              <a:defRPr lang="fr-FR"/>
            </a:defPPr>
            <a:lvl1pPr algn="ctr" defTabSz="641301">
              <a:defRPr sz="1000">
                <a:solidFill>
                  <a:srgbClr val="000000"/>
                </a:solidFill>
                <a:latin typeface="Century Gothic" panose="020B0502020202020204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54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ディオール　アディクト　リップグロウ</a:t>
            </a: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defTabSz="635589"/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限定２色・新色１色　各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3,888</a:t>
            </a:r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円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税込</a:t>
            </a:r>
            <a:r>
              <a:rPr lang="en-US" altLang="ja-JP" kern="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</a:p>
          <a:p>
            <a:pPr marL="0" marR="0" lvl="0" indent="0" algn="ctr" defTabSz="854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8549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4" name="Text Box 51">
            <a:extLst>
              <a:ext uri="{FF2B5EF4-FFF2-40B4-BE49-F238E27FC236}">
                <a16:creationId xmlns:a16="http://schemas.microsoft.com/office/drawing/2014/main" id="{281035B9-DAD6-4D31-8AE4-86F8D28A136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057420" y="3768482"/>
            <a:ext cx="518698" cy="202774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204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コーラル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5" name="Text Box 51">
            <a:extLst>
              <a:ext uri="{FF2B5EF4-FFF2-40B4-BE49-F238E27FC236}">
                <a16:creationId xmlns:a16="http://schemas.microsoft.com/office/drawing/2014/main" id="{19CD0959-7C86-4CFA-9245-7C3AAEB3264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590850" y="3768482"/>
            <a:ext cx="570779" cy="202774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207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ラズベリー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6" name="Text Box 51">
            <a:extLst>
              <a:ext uri="{FF2B5EF4-FFF2-40B4-BE49-F238E27FC236}">
                <a16:creationId xmlns:a16="http://schemas.microsoft.com/office/drawing/2014/main" id="{A02622B5-0774-4C6B-B748-EF4B15643A3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81775" y="3768482"/>
            <a:ext cx="663555" cy="202774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210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ホロピンク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C021468-D69E-4782-853C-52F85CB81AF4}"/>
              </a:ext>
            </a:extLst>
          </p:cNvPr>
          <p:cNvSpPr/>
          <p:nvPr/>
        </p:nvSpPr>
        <p:spPr>
          <a:xfrm>
            <a:off x="3414716" y="1896623"/>
            <a:ext cx="2998408" cy="2117125"/>
          </a:xfrm>
          <a:prstGeom prst="rect">
            <a:avLst/>
          </a:prstGeom>
          <a:noFill/>
          <a:ln w="9525">
            <a:solidFill>
              <a:srgbClr val="FB99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B99A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ZoneTexte 142">
            <a:extLst>
              <a:ext uri="{FF2B5EF4-FFF2-40B4-BE49-F238E27FC236}">
                <a16:creationId xmlns:a16="http://schemas.microsoft.com/office/drawing/2014/main" id="{EE0CCA09-CBFB-49F8-8003-8272F79D3A9D}"/>
              </a:ext>
            </a:extLst>
          </p:cNvPr>
          <p:cNvSpPr txBox="1"/>
          <p:nvPr/>
        </p:nvSpPr>
        <p:spPr>
          <a:xfrm>
            <a:off x="4335684" y="1589043"/>
            <a:ext cx="2078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B99AE"/>
                </a:solidFill>
                <a:effectLst/>
                <a:uLnTx/>
                <a:uFillTx/>
                <a:latin typeface="DIN Offc Pro Cond" panose="020B0506020101010102" pitchFamily="34" charset="0"/>
                <a:ea typeface="+mn-ea"/>
                <a:cs typeface="+mn-cs"/>
              </a:rPr>
              <a:t>LIP ANIMATION</a:t>
            </a:r>
          </a:p>
        </p:txBody>
      </p:sp>
      <p:pic>
        <p:nvPicPr>
          <p:cNvPr id="144" name="Image 143">
            <a:extLst>
              <a:ext uri="{FF2B5EF4-FFF2-40B4-BE49-F238E27FC236}">
                <a16:creationId xmlns:a16="http://schemas.microsoft.com/office/drawing/2014/main" id="{55B5BF59-9505-4BCB-AA16-27B10B18F135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68"/>
          <a:stretch/>
        </p:blipFill>
        <p:spPr>
          <a:xfrm>
            <a:off x="4771078" y="2389889"/>
            <a:ext cx="256042" cy="1271793"/>
          </a:xfrm>
          <a:prstGeom prst="rect">
            <a:avLst/>
          </a:prstGeom>
        </p:spPr>
      </p:pic>
      <p:pic>
        <p:nvPicPr>
          <p:cNvPr id="145" name="Image 144">
            <a:extLst>
              <a:ext uri="{FF2B5EF4-FFF2-40B4-BE49-F238E27FC236}">
                <a16:creationId xmlns:a16="http://schemas.microsoft.com/office/drawing/2014/main" id="{41289419-5074-463C-928B-7364C1472CF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96"/>
          <a:stretch/>
        </p:blipFill>
        <p:spPr>
          <a:xfrm>
            <a:off x="5386219" y="2395788"/>
            <a:ext cx="254665" cy="1271793"/>
          </a:xfrm>
          <a:prstGeom prst="rect">
            <a:avLst/>
          </a:prstGeom>
        </p:spPr>
      </p:pic>
      <p:pic>
        <p:nvPicPr>
          <p:cNvPr id="147" name="Image 146">
            <a:extLst>
              <a:ext uri="{FF2B5EF4-FFF2-40B4-BE49-F238E27FC236}">
                <a16:creationId xmlns:a16="http://schemas.microsoft.com/office/drawing/2014/main" id="{9346680C-81CC-4B4E-8580-8BAC2301FD9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73"/>
          <a:stretch/>
        </p:blipFill>
        <p:spPr>
          <a:xfrm>
            <a:off x="4191219" y="2394880"/>
            <a:ext cx="251100" cy="1268408"/>
          </a:xfrm>
          <a:prstGeom prst="rect">
            <a:avLst/>
          </a:prstGeom>
        </p:spPr>
      </p:pic>
      <p:grpSp>
        <p:nvGrpSpPr>
          <p:cNvPr id="87" name="Groupe 86">
            <a:extLst>
              <a:ext uri="{FF2B5EF4-FFF2-40B4-BE49-F238E27FC236}">
                <a16:creationId xmlns:a16="http://schemas.microsoft.com/office/drawing/2014/main" id="{EEA85FC3-1B7B-4130-A738-C639BA31516A}"/>
              </a:ext>
            </a:extLst>
          </p:cNvPr>
          <p:cNvGrpSpPr/>
          <p:nvPr/>
        </p:nvGrpSpPr>
        <p:grpSpPr>
          <a:xfrm>
            <a:off x="1049275" y="5062611"/>
            <a:ext cx="2428077" cy="1048411"/>
            <a:chOff x="1758724" y="5028312"/>
            <a:chExt cx="1808600" cy="780929"/>
          </a:xfrm>
        </p:grpSpPr>
        <p:pic>
          <p:nvPicPr>
            <p:cNvPr id="88" name="Image 87">
              <a:extLst>
                <a:ext uri="{FF2B5EF4-FFF2-40B4-BE49-F238E27FC236}">
                  <a16:creationId xmlns:a16="http://schemas.microsoft.com/office/drawing/2014/main" id="{9FB77670-42A8-4C0B-AA64-35F8EE37F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724" y="5042809"/>
              <a:ext cx="864522" cy="762426"/>
            </a:xfrm>
            <a:prstGeom prst="rect">
              <a:avLst/>
            </a:prstGeom>
          </p:spPr>
        </p:pic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171CB100-AD6F-4B0C-B358-01069586C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1822" y="5028312"/>
              <a:ext cx="885502" cy="780929"/>
            </a:xfrm>
            <a:prstGeom prst="rect">
              <a:avLst/>
            </a:prstGeom>
          </p:spPr>
        </p:pic>
      </p:grpSp>
      <p:grpSp>
        <p:nvGrpSpPr>
          <p:cNvPr id="90" name="Groupe 89">
            <a:extLst>
              <a:ext uri="{FF2B5EF4-FFF2-40B4-BE49-F238E27FC236}">
                <a16:creationId xmlns:a16="http://schemas.microsoft.com/office/drawing/2014/main" id="{865DBD9B-BA39-4825-A422-37511E479E29}"/>
              </a:ext>
            </a:extLst>
          </p:cNvPr>
          <p:cNvGrpSpPr/>
          <p:nvPr/>
        </p:nvGrpSpPr>
        <p:grpSpPr>
          <a:xfrm>
            <a:off x="8518251" y="2432177"/>
            <a:ext cx="1362609" cy="1567658"/>
            <a:chOff x="1787317" y="2707248"/>
            <a:chExt cx="1288116" cy="1481955"/>
          </a:xfrm>
        </p:grpSpPr>
        <p:pic>
          <p:nvPicPr>
            <p:cNvPr id="97" name="Image 96">
              <a:extLst>
                <a:ext uri="{FF2B5EF4-FFF2-40B4-BE49-F238E27FC236}">
                  <a16:creationId xmlns:a16="http://schemas.microsoft.com/office/drawing/2014/main" id="{F1275B52-18B5-4AA3-B213-C81A02E30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836" y="2707248"/>
              <a:ext cx="930597" cy="928824"/>
            </a:xfrm>
            <a:prstGeom prst="rect">
              <a:avLst/>
            </a:prstGeom>
          </p:spPr>
        </p:pic>
        <p:pic>
          <p:nvPicPr>
            <p:cNvPr id="99" name="Image 98">
              <a:extLst>
                <a:ext uri="{FF2B5EF4-FFF2-40B4-BE49-F238E27FC236}">
                  <a16:creationId xmlns:a16="http://schemas.microsoft.com/office/drawing/2014/main" id="{3FC38012-25A6-4DA7-8E12-98F66D60C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317" y="3234701"/>
              <a:ext cx="956323" cy="954502"/>
            </a:xfrm>
            <a:prstGeom prst="rect">
              <a:avLst/>
            </a:prstGeom>
          </p:spPr>
        </p:pic>
      </p:grpSp>
      <p:pic>
        <p:nvPicPr>
          <p:cNvPr id="100" name="Image 99">
            <a:extLst>
              <a:ext uri="{FF2B5EF4-FFF2-40B4-BE49-F238E27FC236}">
                <a16:creationId xmlns:a16="http://schemas.microsoft.com/office/drawing/2014/main" id="{E952CC8A-DE5B-4DDC-B9C4-89E96C110C66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260" y="2469493"/>
            <a:ext cx="1173646" cy="1071557"/>
          </a:xfrm>
          <a:prstGeom prst="rect">
            <a:avLst/>
          </a:prstGeom>
        </p:spPr>
      </p:pic>
      <p:sp>
        <p:nvSpPr>
          <p:cNvPr id="101" name="Text Box 7">
            <a:extLst>
              <a:ext uri="{FF2B5EF4-FFF2-40B4-BE49-F238E27FC236}">
                <a16:creationId xmlns:a16="http://schemas.microsoft.com/office/drawing/2014/main" id="{2C4FF250-AE2E-4C6C-8E8C-C5A0DE47F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620" y="-335779"/>
            <a:ext cx="8572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 defTabSz="912813" eaLnBrk="0" hangingPunct="0"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defTabSz="912813" eaLnBrk="0" hangingPunct="0"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defTabSz="912813" eaLnBrk="0" hangingPunct="0"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defTabSz="912813" eaLnBrk="0" hangingPunct="0"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defTabSz="912813" eaLnBrk="0" hangingPunct="0"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fr-FR" altLang="ja-JP" sz="800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*= </a:t>
            </a:r>
            <a:r>
              <a:rPr lang="ja-JP" altLang="en-US" sz="800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限定</a:t>
            </a:r>
            <a:endParaRPr lang="en-US" altLang="ja-JP" sz="800" i="1" dirty="0">
              <a:solidFill>
                <a:srgbClr val="000000"/>
              </a:solidFill>
              <a:latin typeface="Century Gothic" pitchFamily="34" charset="0"/>
              <a:cs typeface="Arial" pitchFamily="34" charset="0"/>
            </a:endParaRPr>
          </a:p>
          <a:p>
            <a:pPr eaLnBrk="1" hangingPunct="1"/>
            <a:r>
              <a:rPr lang="en-US" altLang="ja-JP" sz="800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**=</a:t>
            </a:r>
            <a:r>
              <a:rPr lang="ja-JP" altLang="en-US" sz="800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リプロモート</a:t>
            </a:r>
            <a:endParaRPr lang="fr-FR" altLang="ja-JP" sz="800" i="1" dirty="0">
              <a:solidFill>
                <a:srgbClr val="000000"/>
              </a:solidFill>
              <a:latin typeface="Century Gothic" pitchFamily="34" charset="0"/>
              <a:cs typeface="Arial" pitchFamily="34" charset="0"/>
            </a:endParaRPr>
          </a:p>
        </p:txBody>
      </p:sp>
      <p:sp>
        <p:nvSpPr>
          <p:cNvPr id="2" name="楕円 1"/>
          <p:cNvSpPr/>
          <p:nvPr/>
        </p:nvSpPr>
        <p:spPr>
          <a:xfrm>
            <a:off x="7998936" y="886208"/>
            <a:ext cx="722512" cy="4159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楕円 84"/>
          <p:cNvSpPr/>
          <p:nvPr/>
        </p:nvSpPr>
        <p:spPr>
          <a:xfrm>
            <a:off x="794475" y="4322554"/>
            <a:ext cx="3210040" cy="25513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楕円 85"/>
          <p:cNvSpPr/>
          <p:nvPr/>
        </p:nvSpPr>
        <p:spPr>
          <a:xfrm>
            <a:off x="7901084" y="1615445"/>
            <a:ext cx="3688547" cy="27541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780580" y="924545"/>
            <a:ext cx="3236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C&amp;C</a:t>
            </a:r>
            <a:r>
              <a:rPr kumimoji="1" lang="ja-JP" altLang="en-US" dirty="0"/>
              <a:t>対象希望</a:t>
            </a:r>
            <a:r>
              <a:rPr kumimoji="1" lang="en-US" altLang="ja-JP" dirty="0"/>
              <a:t>/</a:t>
            </a:r>
            <a:r>
              <a:rPr kumimoji="1" lang="ja-JP" altLang="en-US" dirty="0"/>
              <a:t>販売推奨製品</a:t>
            </a:r>
          </a:p>
        </p:txBody>
      </p:sp>
    </p:spTree>
    <p:extLst>
      <p:ext uri="{BB962C8B-B14F-4D97-AF65-F5344CB8AC3E}">
        <p14:creationId xmlns:p14="http://schemas.microsoft.com/office/powerpoint/2010/main" val="162254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6253459" y="1958977"/>
            <a:ext cx="5114451" cy="4260848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99CD"/>
              </a:solidFill>
              <a:effectLst/>
              <a:uLnTx/>
              <a:uFillTx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16089" y="2156178"/>
            <a:ext cx="6292709" cy="3804356"/>
          </a:xfrm>
          <a:prstGeom prst="rect">
            <a:avLst/>
          </a:prstGeom>
          <a:noFill/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54211" y="5247876"/>
            <a:ext cx="912759" cy="886979"/>
          </a:xfrm>
          <a:prstGeom prst="rect">
            <a:avLst/>
          </a:prstGeom>
          <a:noFill/>
          <a:ln w="28575">
            <a:solidFill>
              <a:srgbClr val="CEE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682344" y="6356350"/>
            <a:ext cx="671456" cy="365125"/>
          </a:xfrm>
        </p:spPr>
        <p:txBody>
          <a:bodyPr/>
          <a:lstStyle/>
          <a:p>
            <a:pPr defTabSz="1219170"/>
            <a:fld id="{F1781491-B907-45CA-825B-497FA843520E}" type="slidenum">
              <a:rPr lang="fr-FR" kern="0">
                <a:solidFill>
                  <a:prstClr val="black">
                    <a:tint val="75000"/>
                  </a:prstClr>
                </a:solidFill>
              </a:rPr>
              <a:pPr defTabSz="1219170"/>
              <a:t>4</a:t>
            </a:fld>
            <a:endParaRPr lang="fr-FR" kern="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-8467" y="1358953"/>
            <a:ext cx="122089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 anchor="ctr"/>
          <a:lstStyle/>
          <a:p>
            <a:pPr marL="52916" algn="ctr" defTabSz="1219170"/>
            <a:r>
              <a:rPr lang="fr-FR" sz="3200" kern="0" dirty="0">
                <a:latin typeface="DIN Offc Pro Cond" panose="020B0506020101010102" pitchFamily="34" charset="0"/>
                <a:ea typeface="Meiryo UI" panose="020B0604030504040204" pitchFamily="50" charset="-128"/>
                <a:cs typeface="Lucida Grande" charset="0"/>
              </a:rPr>
              <a:t>5 COULEURS LOLLI’GLOW</a:t>
            </a:r>
          </a:p>
          <a:p>
            <a:pPr marL="52916" algn="ctr" defTabSz="1219170"/>
            <a:r>
              <a:rPr lang="ja-JP" altLang="en-US" kern="0" dirty="0">
                <a:latin typeface="Meiryo UI" panose="020B0604030504040204" pitchFamily="50" charset="-128"/>
                <a:ea typeface="Meiryo UI" panose="020B0604030504040204" pitchFamily="50" charset="-128"/>
                <a:cs typeface="Lucida Grande" charset="0"/>
              </a:rPr>
              <a:t>サンク　クルール＜ロリグロウ＞</a:t>
            </a:r>
            <a:endParaRPr lang="fr-FR" kern="0" dirty="0">
              <a:latin typeface="Meiryo UI" panose="020B0604030504040204" pitchFamily="50" charset="-128"/>
              <a:ea typeface="Meiryo UI" panose="020B0604030504040204" pitchFamily="50" charset="-128"/>
              <a:cs typeface="Lucida Grande" charset="0"/>
            </a:endParaRPr>
          </a:p>
          <a:p>
            <a:pPr marL="52916" algn="ctr" defTabSz="1219170"/>
            <a:endParaRPr lang="fr-FR" sz="3733" kern="0" dirty="0">
              <a:solidFill>
                <a:schemeClr val="bg1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Lucida Grande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52862" y="2692406"/>
            <a:ext cx="460093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キャンディからインスパイアされた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ロリグロウコレクションの代表作。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甘いスイーツの世界に誘惑し、楽しく、やみつきになる。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春の訪れを予感させるカラフルなコレクション。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endParaRPr lang="en-GB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２５７シュガー シェード</a:t>
            </a:r>
            <a:r>
              <a:rPr lang="en-GB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おいしそうなライトパステルシェード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６１７メロウ シェード：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defTabSz="121905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おいしそうなカラフルなアソートメント</a:t>
            </a: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en-GB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Cadre 19"/>
          <p:cNvSpPr/>
          <p:nvPr/>
        </p:nvSpPr>
        <p:spPr>
          <a:xfrm>
            <a:off x="0" y="10758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kern="0">
              <a:solidFill>
                <a:schemeClr val="tx1"/>
              </a:solidFill>
            </a:endParaRPr>
          </a:p>
        </p:txBody>
      </p:sp>
      <p:sp>
        <p:nvSpPr>
          <p:cNvPr id="22" name="Rectangle 2"/>
          <p:cNvSpPr>
            <a:spLocks/>
          </p:cNvSpPr>
          <p:nvPr/>
        </p:nvSpPr>
        <p:spPr bwMode="auto">
          <a:xfrm>
            <a:off x="3214182" y="351811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/ </a:t>
            </a:r>
            <a:r>
              <a:rPr lang="en-US" sz="3200" kern="0" noProof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SPRING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 2019</a:t>
            </a:r>
          </a:p>
        </p:txBody>
      </p:sp>
      <p:sp>
        <p:nvSpPr>
          <p:cNvPr id="25" name="Text Box 51"/>
          <p:cNvSpPr txBox="1">
            <a:spLocks noChangeAspect="1" noChangeArrowheads="1"/>
          </p:cNvSpPr>
          <p:nvPr/>
        </p:nvSpPr>
        <p:spPr bwMode="auto">
          <a:xfrm>
            <a:off x="3649868" y="5165712"/>
            <a:ext cx="1677533" cy="35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４４７</a:t>
            </a:r>
            <a:endParaRPr lang="en-US" altLang="ja-JP" sz="14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メロウ シェード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Text Box 51"/>
          <p:cNvSpPr txBox="1">
            <a:spLocks noChangeAspect="1" noChangeArrowheads="1"/>
          </p:cNvSpPr>
          <p:nvPr/>
        </p:nvSpPr>
        <p:spPr bwMode="auto">
          <a:xfrm>
            <a:off x="828233" y="5160602"/>
            <a:ext cx="2089497" cy="35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２５７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シュガー　シェード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678CB72-8CE6-457B-9E6B-AAC6616F0BC3}"/>
              </a:ext>
            </a:extLst>
          </p:cNvPr>
          <p:cNvGrpSpPr/>
          <p:nvPr/>
        </p:nvGrpSpPr>
        <p:grpSpPr>
          <a:xfrm>
            <a:off x="953811" y="2983235"/>
            <a:ext cx="4716325" cy="1913174"/>
            <a:chOff x="1758724" y="5039837"/>
            <a:chExt cx="1886847" cy="765398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CF83371-6A58-4969-B949-EEF77584A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8724" y="5042809"/>
              <a:ext cx="864522" cy="762426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49BC4583-6DA0-438A-A438-89CADB61E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680" y="5039837"/>
              <a:ext cx="867891" cy="765398"/>
            </a:xfrm>
            <a:prstGeom prst="rect">
              <a:avLst/>
            </a:prstGeom>
          </p:spPr>
        </p:pic>
      </p:grpSp>
      <p:sp>
        <p:nvSpPr>
          <p:cNvPr id="2" name="星: 5 pt 1">
            <a:extLst>
              <a:ext uri="{FF2B5EF4-FFF2-40B4-BE49-F238E27FC236}">
                <a16:creationId xmlns:a16="http://schemas.microsoft.com/office/drawing/2014/main" id="{0ED67231-1970-4FBA-9123-17D8CC416EA4}"/>
              </a:ext>
            </a:extLst>
          </p:cNvPr>
          <p:cNvSpPr/>
          <p:nvPr/>
        </p:nvSpPr>
        <p:spPr>
          <a:xfrm>
            <a:off x="836699" y="5160601"/>
            <a:ext cx="438150" cy="34204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Text Box 51">
            <a:extLst>
              <a:ext uri="{FF2B5EF4-FFF2-40B4-BE49-F238E27FC236}">
                <a16:creationId xmlns:a16="http://schemas.microsoft.com/office/drawing/2014/main" id="{ECB93885-4F1B-4D21-8171-9F242629349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8864481" y="6413089"/>
            <a:ext cx="2230292" cy="23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ルック使用色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星: 5 pt 33">
            <a:extLst>
              <a:ext uri="{FF2B5EF4-FFF2-40B4-BE49-F238E27FC236}">
                <a16:creationId xmlns:a16="http://schemas.microsoft.com/office/drawing/2014/main" id="{8AF2B5AE-D640-45B5-B341-15146CF6FEF8}"/>
              </a:ext>
            </a:extLst>
          </p:cNvPr>
          <p:cNvSpPr/>
          <p:nvPr/>
        </p:nvSpPr>
        <p:spPr>
          <a:xfrm>
            <a:off x="9251286" y="6363045"/>
            <a:ext cx="353926" cy="28963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69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6239349" y="1926704"/>
            <a:ext cx="5114451" cy="3775779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99CD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6546" y="2224302"/>
            <a:ext cx="5962252" cy="3713654"/>
          </a:xfrm>
          <a:prstGeom prst="rect">
            <a:avLst/>
          </a:prstGeom>
          <a:noFill/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054211" y="5247876"/>
            <a:ext cx="912759" cy="886979"/>
          </a:xfrm>
          <a:prstGeom prst="rect">
            <a:avLst/>
          </a:prstGeom>
          <a:noFill/>
          <a:ln w="28575">
            <a:solidFill>
              <a:srgbClr val="CEE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781491-B907-45CA-825B-497FA843520E}" type="slidenum">
              <a:rPr kumimoji="0" lang="fr-FR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37032" y="2505546"/>
            <a:ext cx="4719084" cy="2831536"/>
          </a:xfrm>
          <a:prstGeom prst="rect">
            <a:avLst/>
          </a:prstGeom>
        </p:spPr>
        <p:txBody>
          <a:bodyPr wrap="square" lIns="121912" tIns="60956" rIns="121912" bIns="60956">
            <a:spAutoFit/>
          </a:bodyPr>
          <a:lstStyle/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食べたくなる頬？！</a:t>
            </a:r>
            <a:endParaRPr kumimoji="0" lang="en-US" altLang="ja-JP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キャンディケインのようにスワール</a:t>
            </a: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ソフトピンク</a:t>
            </a: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ブライトピンクのロージーグロウ</a:t>
            </a:r>
            <a:r>
              <a:rPr lang="ja-JP" altLang="en-US" sz="1600" b="1" kern="0" dirty="0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ソフトピンクの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ハイライト効果</a:t>
            </a:r>
            <a:r>
              <a:rPr lang="ja-JP" altLang="en-US" sz="16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と、</a:t>
            </a:r>
            <a:endParaRPr lang="en-US" altLang="ja-JP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ほんのり染めるロージー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ピンクが、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ふっくらとしたコットンキャンディのような頬を演出。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ほんのりシルバーラメが、</a:t>
            </a:r>
            <a:endParaRPr lang="en-US" altLang="ja-JP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頬に可愛い輝きをプラスオン！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Rectangle 3"/>
          <p:cNvSpPr>
            <a:spLocks/>
          </p:cNvSpPr>
          <p:nvPr/>
        </p:nvSpPr>
        <p:spPr bwMode="auto">
          <a:xfrm>
            <a:off x="-8467" y="1402583"/>
            <a:ext cx="122089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 anchor="ctr"/>
          <a:lstStyle/>
          <a:p>
            <a:pPr marL="52916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</a:rPr>
              <a:t>ROSY GLOW COLLECTOR</a:t>
            </a:r>
          </a:p>
          <a:p>
            <a:pPr marL="52916" algn="ctr" defTabSz="1219170">
              <a:defRPr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ディオールスキン　ロージー　グロウ＜ロリグロウ＞</a:t>
            </a:r>
          </a:p>
          <a:p>
            <a:pPr marL="52916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DIN Offc Pro Cond" panose="020B0506020101010102" pitchFamily="34" charset="0"/>
              <a:ea typeface="Lucida Grande" charset="0"/>
              <a:cs typeface="Lucida Grande" charset="0"/>
            </a:endParaRPr>
          </a:p>
        </p:txBody>
      </p:sp>
      <p:sp>
        <p:nvSpPr>
          <p:cNvPr id="15" name="Cadre 1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23" name="Rectangle 2"/>
          <p:cNvSpPr>
            <a:spLocks/>
          </p:cNvSpPr>
          <p:nvPr/>
        </p:nvSpPr>
        <p:spPr bwMode="auto">
          <a:xfrm>
            <a:off x="3214182" y="351811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/ SPRING 2019</a:t>
            </a:r>
          </a:p>
        </p:txBody>
      </p:sp>
      <p:sp>
        <p:nvSpPr>
          <p:cNvPr id="25" name="Text Box 51"/>
          <p:cNvSpPr txBox="1">
            <a:spLocks noChangeAspect="1" noChangeArrowheads="1"/>
          </p:cNvSpPr>
          <p:nvPr/>
        </p:nvSpPr>
        <p:spPr bwMode="auto">
          <a:xfrm>
            <a:off x="1566952" y="5068030"/>
            <a:ext cx="3862417" cy="51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002</a:t>
            </a:r>
          </a:p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ロリグロウ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D28218A-5379-484C-BE6B-4C8AA0AA4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845" y="2619035"/>
            <a:ext cx="2682315" cy="2448995"/>
          </a:xfrm>
          <a:prstGeom prst="rect">
            <a:avLst/>
          </a:prstGeom>
        </p:spPr>
      </p:pic>
      <p:sp>
        <p:nvSpPr>
          <p:cNvPr id="21" name="星: 5 pt 20">
            <a:extLst>
              <a:ext uri="{FF2B5EF4-FFF2-40B4-BE49-F238E27FC236}">
                <a16:creationId xmlns:a16="http://schemas.microsoft.com/office/drawing/2014/main" id="{B06947DA-3ED8-4565-8179-5AAC9DA510F7}"/>
              </a:ext>
            </a:extLst>
          </p:cNvPr>
          <p:cNvSpPr/>
          <p:nvPr/>
        </p:nvSpPr>
        <p:spPr>
          <a:xfrm>
            <a:off x="2600585" y="5155303"/>
            <a:ext cx="438150" cy="34204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D8853F5-42EC-4992-B49B-87863695705F}"/>
              </a:ext>
            </a:extLst>
          </p:cNvPr>
          <p:cNvGrpSpPr/>
          <p:nvPr/>
        </p:nvGrpSpPr>
        <p:grpSpPr>
          <a:xfrm>
            <a:off x="8796574" y="6363045"/>
            <a:ext cx="2011500" cy="289639"/>
            <a:chOff x="8818589" y="6363045"/>
            <a:chExt cx="2546962" cy="289639"/>
          </a:xfrm>
        </p:grpSpPr>
        <p:sp>
          <p:nvSpPr>
            <p:cNvPr id="24" name="Text Box 51">
              <a:extLst>
                <a:ext uri="{FF2B5EF4-FFF2-40B4-BE49-F238E27FC236}">
                  <a16:creationId xmlns:a16="http://schemas.microsoft.com/office/drawing/2014/main" id="{0E1AC404-54F0-41E2-8073-0CBD082ADD5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8818589" y="6396478"/>
              <a:ext cx="2546962" cy="239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ルック使用色</a:t>
              </a: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6" name="星: 5 pt 25">
              <a:extLst>
                <a:ext uri="{FF2B5EF4-FFF2-40B4-BE49-F238E27FC236}">
                  <a16:creationId xmlns:a16="http://schemas.microsoft.com/office/drawing/2014/main" id="{B93B4A49-7E47-4E35-AD9F-2DD21102842A}"/>
                </a:ext>
              </a:extLst>
            </p:cNvPr>
            <p:cNvSpPr/>
            <p:nvPr/>
          </p:nvSpPr>
          <p:spPr>
            <a:xfrm>
              <a:off x="9251286" y="6363045"/>
              <a:ext cx="353926" cy="289639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6885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6253459" y="1958977"/>
            <a:ext cx="5114451" cy="3775779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99CD"/>
              </a:solidFill>
              <a:effectLst/>
              <a:uLnTx/>
              <a:uFillTx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46546" y="1847425"/>
            <a:ext cx="5962252" cy="4632397"/>
          </a:xfrm>
          <a:prstGeom prst="rect">
            <a:avLst/>
          </a:prstGeom>
          <a:noFill/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054211" y="5247876"/>
            <a:ext cx="912759" cy="886979"/>
          </a:xfrm>
          <a:prstGeom prst="rect">
            <a:avLst/>
          </a:prstGeom>
          <a:noFill/>
          <a:ln w="28575">
            <a:solidFill>
              <a:srgbClr val="CEE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65875"/>
            <a:ext cx="2743200" cy="365125"/>
          </a:xfrm>
        </p:spPr>
        <p:txBody>
          <a:bodyPr/>
          <a:lstStyle/>
          <a:p>
            <a:pPr marL="0" marR="0" lvl="0" indent="0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781491-B907-45CA-825B-497FA843520E}" type="slidenum">
              <a:rPr kumimoji="0" lang="fr-FR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6" name="Rectangle 3"/>
          <p:cNvSpPr>
            <a:spLocks/>
          </p:cNvSpPr>
          <p:nvPr/>
        </p:nvSpPr>
        <p:spPr bwMode="auto">
          <a:xfrm>
            <a:off x="-16933" y="1220755"/>
            <a:ext cx="122089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 anchor="ctr"/>
          <a:lstStyle/>
          <a:p>
            <a:pPr marL="52916" lvl="0" algn="ctr" defTabSz="1219170"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</a:rPr>
              <a:t>DIORSKIN NUDE LUMINIZER COLLECTOR</a:t>
            </a:r>
          </a:p>
          <a:p>
            <a:pPr marL="52916" lvl="0" algn="ctr" defTabSz="1219170">
              <a:defRPr/>
            </a:pPr>
            <a:r>
              <a:rPr lang="ja-JP" altLang="en-US" kern="0" dirty="0">
                <a:solidFill>
                  <a:sysClr val="windowText" lastClr="000000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</a:rPr>
              <a:t>ディオールスキン　ミネラル　ヌード　ルミナイザー　パウダー＜ロリグロウ＞</a:t>
            </a:r>
          </a:p>
        </p:txBody>
      </p:sp>
      <p:sp>
        <p:nvSpPr>
          <p:cNvPr id="30" name="Cadre 29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1" name="Rectangle 2"/>
          <p:cNvSpPr>
            <a:spLocks/>
          </p:cNvSpPr>
          <p:nvPr/>
        </p:nvSpPr>
        <p:spPr bwMode="auto">
          <a:xfrm>
            <a:off x="3214182" y="351811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/ SPRING 2019</a:t>
            </a:r>
          </a:p>
        </p:txBody>
      </p:sp>
      <p:sp>
        <p:nvSpPr>
          <p:cNvPr id="38" name="Text Box 51"/>
          <p:cNvSpPr txBox="1">
            <a:spLocks noChangeAspect="1" noChangeArrowheads="1"/>
          </p:cNvSpPr>
          <p:nvPr/>
        </p:nvSpPr>
        <p:spPr bwMode="auto">
          <a:xfrm>
            <a:off x="1267149" y="4399310"/>
            <a:ext cx="2040901" cy="51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07</a:t>
            </a:r>
          </a:p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ピーチ デライト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Text Box 51"/>
          <p:cNvSpPr txBox="1">
            <a:spLocks noChangeAspect="1" noChangeArrowheads="1"/>
          </p:cNvSpPr>
          <p:nvPr/>
        </p:nvSpPr>
        <p:spPr bwMode="auto">
          <a:xfrm>
            <a:off x="3637476" y="5876558"/>
            <a:ext cx="1699616" cy="51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787" tIns="42439" rIns="84787" bIns="4243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08</a:t>
            </a:r>
          </a:p>
          <a:p>
            <a:pPr marL="0" marR="0" lvl="0" indent="0" algn="ctr" defTabSz="84743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ピンク デライト</a:t>
            </a:r>
            <a:endParaRPr kumimoji="0" lang="fr-FR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41651" y="2451949"/>
            <a:ext cx="48431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肌に透明感をあたえるツヤと、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シルバーラメのキラめきで、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パステルメイクが映える艶めく美肌へ！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０７　ピーチ デライト：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ほんのりとしたピーチ、健康的なツヤ肌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en-US" altLang="ja-JP" sz="10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0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重ねづけすると、ほんのりとしたチークとしても使えます</a:t>
            </a:r>
            <a:endParaRPr lang="en-US" altLang="ja-JP" sz="10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０８ ピンク デライト：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>
              <a:defRPr/>
            </a:pP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ほんのりとしたピンク、肌を明るく透明美肌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7375F38C-5BBE-4AE7-ABA6-34B24D86A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41" y="2071208"/>
            <a:ext cx="2283458" cy="227910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5135E8-F906-4792-A368-3C258446F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050" y="3486548"/>
            <a:ext cx="2346584" cy="2342116"/>
          </a:xfrm>
          <a:prstGeom prst="rect">
            <a:avLst/>
          </a:prstGeom>
        </p:spPr>
      </p:pic>
      <p:sp>
        <p:nvSpPr>
          <p:cNvPr id="17" name="星: 5 pt 16">
            <a:extLst>
              <a:ext uri="{FF2B5EF4-FFF2-40B4-BE49-F238E27FC236}">
                <a16:creationId xmlns:a16="http://schemas.microsoft.com/office/drawing/2014/main" id="{D69DE620-0A19-4C16-90A6-C2A0D4C6C922}"/>
              </a:ext>
            </a:extLst>
          </p:cNvPr>
          <p:cNvSpPr/>
          <p:nvPr/>
        </p:nvSpPr>
        <p:spPr>
          <a:xfrm>
            <a:off x="3492699" y="5963831"/>
            <a:ext cx="438150" cy="34204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9BFEE61-20E0-4DBB-9DFE-90FE971EA260}"/>
              </a:ext>
            </a:extLst>
          </p:cNvPr>
          <p:cNvGrpSpPr/>
          <p:nvPr/>
        </p:nvGrpSpPr>
        <p:grpSpPr>
          <a:xfrm>
            <a:off x="9310373" y="6343009"/>
            <a:ext cx="2344987" cy="293740"/>
            <a:chOff x="8713874" y="6363045"/>
            <a:chExt cx="2546962" cy="293740"/>
          </a:xfrm>
        </p:grpSpPr>
        <p:sp>
          <p:nvSpPr>
            <p:cNvPr id="21" name="Text Box 51">
              <a:extLst>
                <a:ext uri="{FF2B5EF4-FFF2-40B4-BE49-F238E27FC236}">
                  <a16:creationId xmlns:a16="http://schemas.microsoft.com/office/drawing/2014/main" id="{040357D2-DEC0-4E52-9024-A0838721590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8713874" y="6417190"/>
              <a:ext cx="2546962" cy="239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ルック使用色</a:t>
              </a: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2" name="星: 5 pt 21">
              <a:extLst>
                <a:ext uri="{FF2B5EF4-FFF2-40B4-BE49-F238E27FC236}">
                  <a16:creationId xmlns:a16="http://schemas.microsoft.com/office/drawing/2014/main" id="{C1A3D2E0-44C4-487D-9CF8-13CFC423A91B}"/>
                </a:ext>
              </a:extLst>
            </p:cNvPr>
            <p:cNvSpPr/>
            <p:nvPr/>
          </p:nvSpPr>
          <p:spPr>
            <a:xfrm>
              <a:off x="9251286" y="6363045"/>
              <a:ext cx="353926" cy="289639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0008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6253459" y="1958977"/>
            <a:ext cx="5114451" cy="3775779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99CD"/>
              </a:solidFill>
              <a:effectLst/>
              <a:uLnTx/>
              <a:uFillTx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56111" y="2713399"/>
            <a:ext cx="521104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ダブルルージュのキャンディの世界へようこそ</a:t>
            </a:r>
            <a:r>
              <a:rPr lang="en-GB" altLang="ja-JP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!</a:t>
            </a:r>
          </a:p>
          <a:p>
            <a:pPr marL="0" marR="0" lvl="0" indent="0" algn="ctr" defTabSz="12190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キャンディカラーからインスパイアされ、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マット</a:t>
            </a:r>
            <a:r>
              <a:rPr lang="en-US" altLang="ja-JP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パーリーの、ダブルの質感効果で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ぷっくり効果とした食べたくなるような唇を！</a:t>
            </a:r>
            <a:endParaRPr kumimoji="0" lang="en-US" altLang="ja-JP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 defTabSz="121905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 defTabSz="12190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ダブルのカラーが混ざると、使いやすいカラーに！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4668DC-857F-487D-BFFA-8C0CA5037977}" type="slidenum">
              <a:rPr kumimoji="0" lang="fr-BE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BE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4" name="Cadre 12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48" name="Rectangle 2"/>
          <p:cNvSpPr>
            <a:spLocks/>
          </p:cNvSpPr>
          <p:nvPr/>
        </p:nvSpPr>
        <p:spPr bwMode="auto">
          <a:xfrm>
            <a:off x="3214182" y="351811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/ SPRING 2019</a:t>
            </a:r>
          </a:p>
        </p:txBody>
      </p:sp>
      <p:sp>
        <p:nvSpPr>
          <p:cNvPr id="149" name="Rectangle 3"/>
          <p:cNvSpPr>
            <a:spLocks/>
          </p:cNvSpPr>
          <p:nvPr/>
        </p:nvSpPr>
        <p:spPr bwMode="auto">
          <a:xfrm>
            <a:off x="-16933" y="1033195"/>
            <a:ext cx="12208933" cy="84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 anchor="t"/>
          <a:lstStyle/>
          <a:p>
            <a:pPr marL="52916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</a:rPr>
              <a:t>DOUBLE ROUGE COLLECTOR</a:t>
            </a:r>
          </a:p>
          <a:p>
            <a:pPr marL="52916" algn="ctr" defTabSz="1219170">
              <a:defRPr/>
            </a:pPr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ルージュ　ディオール　ダブル</a:t>
            </a:r>
          </a:p>
          <a:p>
            <a:pPr marL="52916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6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</a:rPr>
              <a:t> </a:t>
            </a:r>
          </a:p>
        </p:txBody>
      </p:sp>
      <p:grpSp>
        <p:nvGrpSpPr>
          <p:cNvPr id="7" name="Grouper 6"/>
          <p:cNvGrpSpPr/>
          <p:nvPr/>
        </p:nvGrpSpPr>
        <p:grpSpPr>
          <a:xfrm>
            <a:off x="994785" y="4822371"/>
            <a:ext cx="5273865" cy="455040"/>
            <a:chOff x="6372296" y="4369855"/>
            <a:chExt cx="5273865" cy="455040"/>
          </a:xfrm>
        </p:grpSpPr>
        <p:sp>
          <p:nvSpPr>
            <p:cNvPr id="43" name="Text Box 51"/>
            <p:cNvSpPr txBox="1">
              <a:spLocks noChangeAspect="1" noChangeArrowheads="1"/>
            </p:cNvSpPr>
            <p:nvPr/>
          </p:nvSpPr>
          <p:spPr bwMode="auto">
            <a:xfrm>
              <a:off x="6372296" y="4369855"/>
              <a:ext cx="1153319" cy="45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546</a:t>
              </a:r>
            </a:p>
            <a:p>
              <a:pPr algn="ctr" defTabSz="847431">
                <a:defRPr/>
              </a:pPr>
              <a:r>
                <a:rPr lang="ja-JP" altLang="en-US" sz="1200" kern="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バブル ガム</a:t>
              </a:r>
              <a:endParaRPr lang="fr-FR" sz="1200" kern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4" name="Text Box 51"/>
            <p:cNvSpPr txBox="1">
              <a:spLocks noChangeAspect="1" noChangeArrowheads="1"/>
            </p:cNvSpPr>
            <p:nvPr/>
          </p:nvSpPr>
          <p:spPr bwMode="auto">
            <a:xfrm>
              <a:off x="7339749" y="4369855"/>
              <a:ext cx="1794795" cy="45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322</a:t>
              </a:r>
            </a:p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200" kern="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キャンディ ケイン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" name="Text Box 51"/>
            <p:cNvSpPr txBox="1">
              <a:spLocks noChangeAspect="1" noChangeArrowheads="1"/>
            </p:cNvSpPr>
            <p:nvPr/>
          </p:nvSpPr>
          <p:spPr bwMode="auto">
            <a:xfrm>
              <a:off x="8728704" y="4369856"/>
              <a:ext cx="1504980" cy="45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353</a:t>
              </a:r>
            </a:p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200" kern="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ポプシクル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" name="Text Box 51"/>
            <p:cNvSpPr txBox="1">
              <a:spLocks noChangeAspect="1" noChangeArrowheads="1"/>
            </p:cNvSpPr>
            <p:nvPr/>
          </p:nvSpPr>
          <p:spPr bwMode="auto">
            <a:xfrm>
              <a:off x="9752412" y="4369856"/>
              <a:ext cx="1893749" cy="455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656</a:t>
              </a:r>
            </a:p>
            <a:p>
              <a:pPr lvl="0" algn="ctr" defTabSz="847431">
                <a:defRPr/>
              </a:pPr>
              <a:r>
                <a:rPr lang="ja-JP" altLang="en-US" sz="1200" kern="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トゥッティフルッティ</a:t>
              </a:r>
              <a:endParaRPr lang="fr-FR" sz="1200" kern="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646546" y="2216345"/>
            <a:ext cx="5962252" cy="3217653"/>
          </a:xfrm>
          <a:prstGeom prst="rect">
            <a:avLst/>
          </a:prstGeom>
          <a:noFill/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54211" y="5247876"/>
            <a:ext cx="912759" cy="886979"/>
          </a:xfrm>
          <a:prstGeom prst="rect">
            <a:avLst/>
          </a:prstGeom>
          <a:noFill/>
          <a:ln w="28575">
            <a:solidFill>
              <a:srgbClr val="CEE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F90BA49-3F9D-4851-AF64-F565E7F9BE76}"/>
              </a:ext>
            </a:extLst>
          </p:cNvPr>
          <p:cNvGrpSpPr/>
          <p:nvPr/>
        </p:nvGrpSpPr>
        <p:grpSpPr>
          <a:xfrm>
            <a:off x="1375047" y="2097377"/>
            <a:ext cx="4232598" cy="3063979"/>
            <a:chOff x="1695734" y="-36079"/>
            <a:chExt cx="2209397" cy="1599382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33A30C2-FD82-468C-ACFF-AE94E7965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84" r="52652"/>
            <a:stretch/>
          </p:blipFill>
          <p:spPr>
            <a:xfrm>
              <a:off x="2924868" y="-33103"/>
              <a:ext cx="371463" cy="1591003"/>
            </a:xfrm>
            <a:prstGeom prst="rect">
              <a:avLst/>
            </a:prstGeom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27CD0B9-140C-43B9-977E-E75162A39B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6" r="53369"/>
            <a:stretch/>
          </p:blipFill>
          <p:spPr>
            <a:xfrm>
              <a:off x="1695734" y="-27700"/>
              <a:ext cx="368803" cy="1591003"/>
            </a:xfrm>
            <a:prstGeom prst="rect">
              <a:avLst/>
            </a:prstGeom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AF67E57-E304-406C-A39E-BA212D3C3B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91" r="51379"/>
            <a:stretch/>
          </p:blipFill>
          <p:spPr>
            <a:xfrm>
              <a:off x="3528660" y="-36079"/>
              <a:ext cx="376471" cy="1591003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E990BAC-EA9E-441B-927A-B20DA5D5B3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55" r="52716"/>
            <a:stretch/>
          </p:blipFill>
          <p:spPr>
            <a:xfrm>
              <a:off x="2338248" y="-30234"/>
              <a:ext cx="371090" cy="1591003"/>
            </a:xfrm>
            <a:prstGeom prst="rect">
              <a:avLst/>
            </a:prstGeom>
          </p:spPr>
        </p:pic>
      </p:grpSp>
      <p:sp>
        <p:nvSpPr>
          <p:cNvPr id="29" name="星: 5 pt 28">
            <a:extLst>
              <a:ext uri="{FF2B5EF4-FFF2-40B4-BE49-F238E27FC236}">
                <a16:creationId xmlns:a16="http://schemas.microsoft.com/office/drawing/2014/main" id="{1CB3E1AA-A118-4113-A79F-C82B03E0C147}"/>
              </a:ext>
            </a:extLst>
          </p:cNvPr>
          <p:cNvSpPr/>
          <p:nvPr/>
        </p:nvSpPr>
        <p:spPr>
          <a:xfrm>
            <a:off x="3651168" y="4757283"/>
            <a:ext cx="310750" cy="28433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B9C70F3-3AD7-497B-A55A-A4F0863FA27C}"/>
              </a:ext>
            </a:extLst>
          </p:cNvPr>
          <p:cNvGrpSpPr/>
          <p:nvPr/>
        </p:nvGrpSpPr>
        <p:grpSpPr>
          <a:xfrm>
            <a:off x="9225938" y="6349128"/>
            <a:ext cx="2546962" cy="293740"/>
            <a:chOff x="8713874" y="6363045"/>
            <a:chExt cx="2546962" cy="293740"/>
          </a:xfrm>
        </p:grpSpPr>
        <p:sp>
          <p:nvSpPr>
            <p:cNvPr id="31" name="Text Box 51">
              <a:extLst>
                <a:ext uri="{FF2B5EF4-FFF2-40B4-BE49-F238E27FC236}">
                  <a16:creationId xmlns:a16="http://schemas.microsoft.com/office/drawing/2014/main" id="{FEABDDE3-4561-4020-B65A-3D8BAA18BCA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8713874" y="6417190"/>
              <a:ext cx="2546962" cy="239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ルック使用色</a:t>
              </a: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" name="星: 5 pt 31">
              <a:extLst>
                <a:ext uri="{FF2B5EF4-FFF2-40B4-BE49-F238E27FC236}">
                  <a16:creationId xmlns:a16="http://schemas.microsoft.com/office/drawing/2014/main" id="{69DD266F-7F36-4F3C-A36B-546A4929C6F0}"/>
                </a:ext>
              </a:extLst>
            </p:cNvPr>
            <p:cNvSpPr/>
            <p:nvPr/>
          </p:nvSpPr>
          <p:spPr>
            <a:xfrm>
              <a:off x="9251286" y="6363045"/>
              <a:ext cx="353926" cy="289639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3" name="Rectangle 14">
            <a:extLst>
              <a:ext uri="{FF2B5EF4-FFF2-40B4-BE49-F238E27FC236}">
                <a16:creationId xmlns:a16="http://schemas.microsoft.com/office/drawing/2014/main" id="{43459CD7-5C26-4811-90C7-AB881BFF14C1}"/>
              </a:ext>
            </a:extLst>
          </p:cNvPr>
          <p:cNvSpPr/>
          <p:nvPr/>
        </p:nvSpPr>
        <p:spPr>
          <a:xfrm>
            <a:off x="7419753" y="4443662"/>
            <a:ext cx="44995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0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2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５４６　バブルガム</a:t>
            </a:r>
            <a:r>
              <a:rPr lang="en-GB" altLang="ja-JP" sz="12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2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・・・・・・・・・コーラルオレンジ</a:t>
            </a:r>
            <a:endParaRPr lang="en-GB" altLang="ja-JP" sz="12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12190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2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３２２　キャンディ ケイン・・・・・・ダークモーヴ</a:t>
            </a:r>
            <a:endParaRPr lang="fr-FR" altLang="ja-JP" sz="12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defTabSz="12190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2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３５３　ポプシクル・・・・・・・・・・ヴィヴィッドピンク</a:t>
            </a:r>
            <a:endParaRPr lang="en-GB" altLang="ja-JP" sz="12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defTabSz="12190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ja-JP" altLang="en-US" sz="12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６５６　トゥッティフルッティ・・・・・コーラルピンク</a:t>
            </a:r>
            <a:endParaRPr lang="en-GB" altLang="ja-JP" sz="12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 algn="ctr" defTabSz="1219050"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ja-JP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121905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3862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5726889" y="1877048"/>
            <a:ext cx="5114451" cy="3775779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99CD"/>
              </a:solidFill>
              <a:effectLst/>
              <a:uLnTx/>
              <a:uFillTx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863521" y="1692218"/>
            <a:ext cx="4778548" cy="4776177"/>
          </a:xfrm>
          <a:prstGeom prst="rect">
            <a:avLst/>
          </a:prstGeom>
          <a:noFill/>
          <a:ln w="28575"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68695" y="5236449"/>
            <a:ext cx="731546" cy="886979"/>
          </a:xfrm>
          <a:prstGeom prst="rect">
            <a:avLst/>
          </a:prstGeom>
          <a:noFill/>
          <a:ln w="28575">
            <a:solidFill>
              <a:srgbClr val="CEE9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45592"/>
            <a:ext cx="2743200" cy="365125"/>
          </a:xfrm>
        </p:spPr>
        <p:txBody>
          <a:bodyPr/>
          <a:lstStyle/>
          <a:p>
            <a:pPr defTabSz="1219170"/>
            <a:fld id="{F1781491-B907-45CA-825B-497FA843520E}" type="slidenum">
              <a:rPr lang="fr-FR" kern="0">
                <a:solidFill>
                  <a:sysClr val="windowText" lastClr="000000"/>
                </a:solidFill>
              </a:rPr>
              <a:pPr defTabSz="1219170"/>
              <a:t>8</a:t>
            </a:fld>
            <a:endParaRPr lang="fr-FR" kern="0" dirty="0">
              <a:solidFill>
                <a:sysClr val="windowText" lastClr="000000"/>
              </a:solidFill>
            </a:endParaRPr>
          </a:p>
        </p:txBody>
      </p:sp>
      <p:sp>
        <p:nvSpPr>
          <p:cNvPr id="26" name="Rectangle 3"/>
          <p:cNvSpPr>
            <a:spLocks/>
          </p:cNvSpPr>
          <p:nvPr/>
        </p:nvSpPr>
        <p:spPr bwMode="auto">
          <a:xfrm>
            <a:off x="0" y="1371035"/>
            <a:ext cx="12192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 anchor="ctr"/>
          <a:lstStyle/>
          <a:p>
            <a:pPr marL="52916" algn="ctr" defTabSz="1219170"/>
            <a:r>
              <a:rPr lang="fr-FR" sz="3200" kern="0" dirty="0">
                <a:latin typeface="DIN Offc Pro Cond" panose="020B0506020101010102" pitchFamily="34" charset="0"/>
                <a:ea typeface="Lucida Grande" charset="0"/>
                <a:cs typeface="Lucida Grande" charset="0"/>
              </a:rPr>
              <a:t>DIORSHOW BOLD BROW</a:t>
            </a:r>
          </a:p>
          <a:p>
            <a:pPr marL="52916" algn="ctr" defTabSz="1219170"/>
            <a:r>
              <a:rPr lang="ja-JP" altLang="en-US" sz="1600" dirty="0">
                <a:latin typeface="Meiryo UI" panose="020B0604030504040204" pitchFamily="50" charset="-128"/>
                <a:ea typeface="Meiryo UI" panose="020B0604030504040204" pitchFamily="50" charset="-128"/>
              </a:rPr>
              <a:t>ディオールショウ　ボールド　ブロウ</a:t>
            </a:r>
            <a:endParaRPr lang="fr-FR" sz="1600" kern="0" dirty="0">
              <a:latin typeface="Meiryo UI" panose="020B0604030504040204" pitchFamily="50" charset="-128"/>
              <a:ea typeface="Meiryo UI" panose="020B0604030504040204" pitchFamily="50" charset="-128"/>
              <a:cs typeface="Lucida Grande" charset="0"/>
            </a:endParaRPr>
          </a:p>
          <a:p>
            <a:pPr marL="52916" algn="ctr" defTabSz="1219170"/>
            <a:endParaRPr lang="fr-FR" sz="3733" kern="0" dirty="0">
              <a:solidFill>
                <a:schemeClr val="bg1">
                  <a:lumMod val="50000"/>
                </a:schemeClr>
              </a:solidFill>
              <a:latin typeface="Century Gothic" pitchFamily="34" charset="0"/>
              <a:ea typeface="Lucida Grande" charset="0"/>
              <a:cs typeface="Lucida Grande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835380" y="4340573"/>
            <a:ext cx="888184" cy="75017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FR" sz="2400" kern="0">
              <a:solidFill>
                <a:prstClr val="white"/>
              </a:solidFill>
              <a:latin typeface="Futura Lt BT" panose="020B0402020204020303" pitchFamily="34" charset="0"/>
            </a:endParaRPr>
          </a:p>
        </p:txBody>
      </p:sp>
      <p:sp>
        <p:nvSpPr>
          <p:cNvPr id="15" name="Cadre 1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 kern="0">
              <a:solidFill>
                <a:schemeClr val="tx1"/>
              </a:solidFill>
            </a:endParaRPr>
          </a:p>
        </p:txBody>
      </p:sp>
      <p:sp>
        <p:nvSpPr>
          <p:cNvPr id="17" name="Rectangle 2"/>
          <p:cNvSpPr>
            <a:spLocks/>
          </p:cNvSpPr>
          <p:nvPr/>
        </p:nvSpPr>
        <p:spPr bwMode="auto">
          <a:xfrm>
            <a:off x="3214182" y="351811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/ </a:t>
            </a:r>
            <a:r>
              <a:rPr lang="en-US" sz="3200" kern="0" noProof="0" dirty="0">
                <a:solidFill>
                  <a:srgbClr val="CEE9E2"/>
                </a:solidFill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SPRING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 2019</a:t>
            </a:r>
          </a:p>
        </p:txBody>
      </p:sp>
      <p:sp>
        <p:nvSpPr>
          <p:cNvPr id="19" name="Text Box 51"/>
          <p:cNvSpPr txBox="1">
            <a:spLocks noChangeAspect="1" noChangeArrowheads="1"/>
          </p:cNvSpPr>
          <p:nvPr/>
        </p:nvSpPr>
        <p:spPr bwMode="auto">
          <a:xfrm>
            <a:off x="3119894" y="5508880"/>
            <a:ext cx="1439509" cy="959515"/>
          </a:xfrm>
          <a:prstGeom prst="rect">
            <a:avLst/>
          </a:prstGeom>
          <a:noFill/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DIN Offc Pro Cond" panose="020B0506020101010102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006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4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フロステッド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79573" y="2932217"/>
            <a:ext cx="446205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アイブロウはもちろん、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fontAlgn="base"/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まつ毛もチラキラに、デコレーション！</a:t>
            </a:r>
            <a:endParaRPr lang="en-US" altLang="ja-JP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fontAlgn="base"/>
            <a:r>
              <a:rPr lang="ja-JP" altLang="en-US" sz="1600" b="1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目元を引き立てるキラめきを。</a:t>
            </a:r>
            <a:endParaRPr lang="en-US" sz="1600" b="1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fontAlgn="base"/>
            <a:endParaRPr lang="fr-FR" sz="16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fontAlgn="base"/>
            <a:r>
              <a:rPr lang="en-US" altLang="ja-JP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目尻や下まつげに塗布すると、</a:t>
            </a:r>
            <a:endParaRPr lang="en-US" altLang="ja-JP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 fontAlgn="base"/>
            <a:r>
              <a:rPr lang="ja-JP" altLang="en-US" sz="1400" kern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潤んで透明感のある瞳を簡単に演出できます。</a:t>
            </a:r>
            <a:endParaRPr lang="fr-FR" sz="1400" kern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25CDB6E-347C-44F8-83EE-871B03D75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879" y="1805655"/>
            <a:ext cx="1880909" cy="391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5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534068" y="1491076"/>
            <a:ext cx="74499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EYES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600" u="sng" kern="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>
              <a:defRPr/>
            </a:pPr>
            <a:r>
              <a:rPr lang="ja-JP" altLang="en-US" u="sng" kern="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ディオールショウ オンステージ ライナー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種の甘いマットカラー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600" kern="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パステル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ブルー、パステルグリーン、パステルピンク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11625" y="4894787"/>
            <a:ext cx="68523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NAILS</a:t>
            </a:r>
          </a:p>
          <a:p>
            <a:pPr lvl="0">
              <a:defRPr/>
            </a:pPr>
            <a:r>
              <a:rPr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ディオール　ヴェルニ</a:t>
            </a:r>
            <a:endParaRPr lang="en-US" altLang="ja-JP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1600" kern="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唇とあわせてポップなシェード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スィートなピンク、パステルなイエロー、フォンダンショコラ、</a:t>
            </a:r>
            <a:r>
              <a:rPr lang="ja-JP" altLang="en-US" sz="1600" kern="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ビビッドなピンク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43368" y="3099121"/>
            <a:ext cx="744998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LIPS</a:t>
            </a:r>
          </a:p>
          <a:p>
            <a:pPr lvl="0">
              <a:defRPr/>
            </a:pPr>
            <a:r>
              <a:rPr lang="ja-JP" altLang="en-US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ディオール　アディクト　スクラブ＆バーム</a:t>
            </a:r>
            <a:endParaRPr lang="en-US" altLang="ja-JP" kern="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ラズベリーピンクで甘く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600" kern="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u="sng" kern="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ディオール　アディクト　リップグロー</a:t>
            </a:r>
            <a:endParaRPr lang="en-US" altLang="ja-JP" u="sng" kern="0" dirty="0">
              <a:solidFill>
                <a:sysClr val="windowText" lastClr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1600" kern="0" dirty="0">
                <a:solidFill>
                  <a:sysClr val="windowText" lastClr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３つのカラー</a:t>
            </a:r>
            <a:r>
              <a:rPr lang="ja-JP" altLang="en-US" sz="16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＞</a:t>
            </a:r>
            <a:r>
              <a:rPr lang="en-US" altLang="ja-JP" sz="16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LIP</a:t>
            </a:r>
            <a:r>
              <a:rPr lang="ja-JP" altLang="en-US" sz="16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6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GLOW</a:t>
            </a:r>
            <a:r>
              <a:rPr lang="ja-JP" altLang="en-US" sz="1600" kern="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アニメーションを参照</a:t>
            </a:r>
            <a:endParaRPr lang="en-US" altLang="ja-JP" sz="1600" kern="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Cadre 2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60"/>
            </a:avLst>
          </a:prstGeom>
          <a:solidFill>
            <a:srgbClr val="FFFF66"/>
          </a:solidFill>
          <a:ln w="76200">
            <a:solidFill>
              <a:srgbClr val="CEE9E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27" name="Rectangle 2"/>
          <p:cNvSpPr>
            <a:spLocks/>
          </p:cNvSpPr>
          <p:nvPr/>
        </p:nvSpPr>
        <p:spPr bwMode="auto">
          <a:xfrm>
            <a:off x="3214182" y="351811"/>
            <a:ext cx="5763637" cy="194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54185" bIns="0"/>
          <a:lstStyle/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Condensed" panose="00000500000000000000" pitchFamily="2" charset="0"/>
                <a:ea typeface="ＭＳ Ｐゴシック" pitchFamily="34" charset="-128"/>
                <a:cs typeface="+mj-cs"/>
                <a:sym typeface="Times New Roman" pitchFamily="18" charset="0"/>
              </a:rPr>
              <a:t>LOLLI’GLOW</a:t>
            </a:r>
          </a:p>
          <a:p>
            <a:pPr marL="52916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EE9E2"/>
                </a:solidFill>
                <a:effectLst/>
                <a:uLnTx/>
                <a:uFillTx/>
                <a:latin typeface="DIN Offc Pro Cond" panose="020B0506020101010102" pitchFamily="34" charset="0"/>
                <a:ea typeface="Lucida Grande" charset="0"/>
                <a:cs typeface="Lucida Grande" charset="0"/>
                <a:sym typeface="Lucida Grande" charset="0"/>
              </a:rPr>
              <a:t>PRINTEMPS / SPRING 2019</a:t>
            </a:r>
          </a:p>
        </p:txBody>
      </p:sp>
      <p:pic>
        <p:nvPicPr>
          <p:cNvPr id="43" name="Image 41">
            <a:extLst>
              <a:ext uri="{FF2B5EF4-FFF2-40B4-BE49-F238E27FC236}">
                <a16:creationId xmlns:a16="http://schemas.microsoft.com/office/drawing/2014/main" id="{982A3213-CEC0-446C-93E7-A4142A078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5817">
            <a:off x="10258724" y="1850265"/>
            <a:ext cx="582124" cy="82791"/>
          </a:xfrm>
          <a:prstGeom prst="rect">
            <a:avLst/>
          </a:prstGeom>
        </p:spPr>
      </p:pic>
      <p:pic>
        <p:nvPicPr>
          <p:cNvPr id="48" name="Image 42">
            <a:extLst>
              <a:ext uri="{FF2B5EF4-FFF2-40B4-BE49-F238E27FC236}">
                <a16:creationId xmlns:a16="http://schemas.microsoft.com/office/drawing/2014/main" id="{38827522-475C-4B48-B070-0C14BED835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03548">
            <a:off x="9169264" y="1819528"/>
            <a:ext cx="582117" cy="82790"/>
          </a:xfrm>
          <a:prstGeom prst="rect">
            <a:avLst/>
          </a:prstGeom>
        </p:spPr>
      </p:pic>
      <p:pic>
        <p:nvPicPr>
          <p:cNvPr id="53" name="Image 43">
            <a:extLst>
              <a:ext uri="{FF2B5EF4-FFF2-40B4-BE49-F238E27FC236}">
                <a16:creationId xmlns:a16="http://schemas.microsoft.com/office/drawing/2014/main" id="{0B783F09-13A1-4DB8-A7D4-8A52AFEF6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29655">
            <a:off x="11343560" y="1879988"/>
            <a:ext cx="582117" cy="82790"/>
          </a:xfrm>
          <a:prstGeom prst="rect">
            <a:avLst/>
          </a:prstGeom>
        </p:spPr>
      </p:pic>
      <p:pic>
        <p:nvPicPr>
          <p:cNvPr id="54" name="Image 20">
            <a:extLst>
              <a:ext uri="{FF2B5EF4-FFF2-40B4-BE49-F238E27FC236}">
                <a16:creationId xmlns:a16="http://schemas.microsoft.com/office/drawing/2014/main" id="{8B8EE1F0-F0F9-4650-BDEA-D6CBC6F5B7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464" y="1368491"/>
            <a:ext cx="460766" cy="2331253"/>
          </a:xfrm>
          <a:prstGeom prst="rect">
            <a:avLst/>
          </a:prstGeom>
        </p:spPr>
      </p:pic>
      <p:pic>
        <p:nvPicPr>
          <p:cNvPr id="55" name="Image 21">
            <a:extLst>
              <a:ext uri="{FF2B5EF4-FFF2-40B4-BE49-F238E27FC236}">
                <a16:creationId xmlns:a16="http://schemas.microsoft.com/office/drawing/2014/main" id="{C5C29D57-3DEC-48C6-95E5-8F4A6944ADF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3034" y="1391274"/>
            <a:ext cx="460766" cy="2331253"/>
          </a:xfrm>
          <a:prstGeom prst="rect">
            <a:avLst/>
          </a:prstGeom>
        </p:spPr>
      </p:pic>
      <p:pic>
        <p:nvPicPr>
          <p:cNvPr id="56" name="Image 26">
            <a:extLst>
              <a:ext uri="{FF2B5EF4-FFF2-40B4-BE49-F238E27FC236}">
                <a16:creationId xmlns:a16="http://schemas.microsoft.com/office/drawing/2014/main" id="{337DD05A-A155-46A0-8034-316C241507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267" y="1372596"/>
            <a:ext cx="460766" cy="2331253"/>
          </a:xfrm>
          <a:prstGeom prst="rect">
            <a:avLst/>
          </a:prstGeom>
        </p:spPr>
      </p:pic>
      <p:pic>
        <p:nvPicPr>
          <p:cNvPr id="57" name="Image 142">
            <a:extLst>
              <a:ext uri="{FF2B5EF4-FFF2-40B4-BE49-F238E27FC236}">
                <a16:creationId xmlns:a16="http://schemas.microsoft.com/office/drawing/2014/main" id="{2BC1CA6A-2698-4063-A524-18C96FF910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388" y="3909722"/>
            <a:ext cx="898455" cy="1285683"/>
          </a:xfrm>
          <a:prstGeom prst="rect">
            <a:avLst/>
          </a:prstGeom>
        </p:spPr>
      </p:pic>
      <p:pic>
        <p:nvPicPr>
          <p:cNvPr id="59" name="Image 143">
            <a:extLst>
              <a:ext uri="{FF2B5EF4-FFF2-40B4-BE49-F238E27FC236}">
                <a16:creationId xmlns:a16="http://schemas.microsoft.com/office/drawing/2014/main" id="{A62E135A-C429-4E71-89D5-D9F28D117CE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68"/>
          <a:stretch/>
        </p:blipFill>
        <p:spPr>
          <a:xfrm>
            <a:off x="9305058" y="3939665"/>
            <a:ext cx="256042" cy="1271793"/>
          </a:xfrm>
          <a:prstGeom prst="rect">
            <a:avLst/>
          </a:prstGeom>
        </p:spPr>
      </p:pic>
      <p:pic>
        <p:nvPicPr>
          <p:cNvPr id="62" name="Image 144">
            <a:extLst>
              <a:ext uri="{FF2B5EF4-FFF2-40B4-BE49-F238E27FC236}">
                <a16:creationId xmlns:a16="http://schemas.microsoft.com/office/drawing/2014/main" id="{F97917A2-E8CA-4480-AEB3-BAF0338A62C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96"/>
          <a:stretch/>
        </p:blipFill>
        <p:spPr>
          <a:xfrm>
            <a:off x="9799814" y="3923612"/>
            <a:ext cx="254665" cy="1271793"/>
          </a:xfrm>
          <a:prstGeom prst="rect">
            <a:avLst/>
          </a:prstGeom>
        </p:spPr>
      </p:pic>
      <p:pic>
        <p:nvPicPr>
          <p:cNvPr id="63" name="Image 146">
            <a:extLst>
              <a:ext uri="{FF2B5EF4-FFF2-40B4-BE49-F238E27FC236}">
                <a16:creationId xmlns:a16="http://schemas.microsoft.com/office/drawing/2014/main" id="{8EB3AC0A-2ED9-4C8E-94EE-8A7F85CF7BDE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73"/>
          <a:stretch/>
        </p:blipFill>
        <p:spPr>
          <a:xfrm>
            <a:off x="8800360" y="3923612"/>
            <a:ext cx="251100" cy="1268408"/>
          </a:xfrm>
          <a:prstGeom prst="rect">
            <a:avLst/>
          </a:prstGeom>
        </p:spPr>
      </p:pic>
      <p:pic>
        <p:nvPicPr>
          <p:cNvPr id="66" name="Image 9">
            <a:extLst>
              <a:ext uri="{FF2B5EF4-FFF2-40B4-BE49-F238E27FC236}">
                <a16:creationId xmlns:a16="http://schemas.microsoft.com/office/drawing/2014/main" id="{99AD9D74-EFFB-49A1-BC2F-38C5C160191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908" y="5407303"/>
            <a:ext cx="512996" cy="1231641"/>
          </a:xfrm>
          <a:prstGeom prst="rect">
            <a:avLst/>
          </a:prstGeom>
        </p:spPr>
      </p:pic>
      <p:pic>
        <p:nvPicPr>
          <p:cNvPr id="69" name="Image 11">
            <a:extLst>
              <a:ext uri="{FF2B5EF4-FFF2-40B4-BE49-F238E27FC236}">
                <a16:creationId xmlns:a16="http://schemas.microsoft.com/office/drawing/2014/main" id="{F52CEE9A-0D77-4020-889C-19B6FAE2C29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362" y="5407303"/>
            <a:ext cx="512996" cy="1231641"/>
          </a:xfrm>
          <a:prstGeom prst="rect">
            <a:avLst/>
          </a:prstGeom>
        </p:spPr>
      </p:pic>
      <p:pic>
        <p:nvPicPr>
          <p:cNvPr id="72" name="Image 13">
            <a:extLst>
              <a:ext uri="{FF2B5EF4-FFF2-40B4-BE49-F238E27FC236}">
                <a16:creationId xmlns:a16="http://schemas.microsoft.com/office/drawing/2014/main" id="{AAFD8E1C-4540-4BB6-A842-36477030281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979" y="5407303"/>
            <a:ext cx="512996" cy="1231641"/>
          </a:xfrm>
          <a:prstGeom prst="rect">
            <a:avLst/>
          </a:prstGeom>
        </p:spPr>
      </p:pic>
      <p:pic>
        <p:nvPicPr>
          <p:cNvPr id="75" name="Image 15">
            <a:extLst>
              <a:ext uri="{FF2B5EF4-FFF2-40B4-BE49-F238E27FC236}">
                <a16:creationId xmlns:a16="http://schemas.microsoft.com/office/drawing/2014/main" id="{10543743-B751-4A2A-9D26-42134A5FF5C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842" y="5415887"/>
            <a:ext cx="512996" cy="1231641"/>
          </a:xfrm>
          <a:prstGeom prst="rect">
            <a:avLst/>
          </a:prstGeom>
        </p:spPr>
      </p:pic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DF5D0F69-A805-45F1-A899-8010799F4B9D}"/>
              </a:ext>
            </a:extLst>
          </p:cNvPr>
          <p:cNvGrpSpPr/>
          <p:nvPr/>
        </p:nvGrpSpPr>
        <p:grpSpPr>
          <a:xfrm>
            <a:off x="10190362" y="249944"/>
            <a:ext cx="2546962" cy="293740"/>
            <a:chOff x="8713874" y="6363045"/>
            <a:chExt cx="2546962" cy="293740"/>
          </a:xfrm>
        </p:grpSpPr>
        <p:sp>
          <p:nvSpPr>
            <p:cNvPr id="78" name="Text Box 51">
              <a:extLst>
                <a:ext uri="{FF2B5EF4-FFF2-40B4-BE49-F238E27FC236}">
                  <a16:creationId xmlns:a16="http://schemas.microsoft.com/office/drawing/2014/main" id="{CB727419-9E8D-42DE-85B1-A036F6C1B22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8713874" y="6417190"/>
              <a:ext cx="2546962" cy="239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4787" tIns="42439" rIns="84787" bIns="4243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847431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</a:rPr>
                <a:t>ルック使用色</a:t>
              </a:r>
              <a:endParaRPr kumimoji="0" lang="fr-FR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79" name="星: 5 pt 78">
              <a:extLst>
                <a:ext uri="{FF2B5EF4-FFF2-40B4-BE49-F238E27FC236}">
                  <a16:creationId xmlns:a16="http://schemas.microsoft.com/office/drawing/2014/main" id="{DD7DFAD9-0ECA-4FAC-A6C8-435B138ACCDC}"/>
                </a:ext>
              </a:extLst>
            </p:cNvPr>
            <p:cNvSpPr/>
            <p:nvPr/>
          </p:nvSpPr>
          <p:spPr>
            <a:xfrm>
              <a:off x="9251286" y="6363045"/>
              <a:ext cx="353926" cy="289639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0" name="星: 5 pt 79">
            <a:extLst>
              <a:ext uri="{FF2B5EF4-FFF2-40B4-BE49-F238E27FC236}">
                <a16:creationId xmlns:a16="http://schemas.microsoft.com/office/drawing/2014/main" id="{6D08DFE4-5DE7-42C7-A14F-5BC135999633}"/>
              </a:ext>
            </a:extLst>
          </p:cNvPr>
          <p:cNvSpPr/>
          <p:nvPr/>
        </p:nvSpPr>
        <p:spPr>
          <a:xfrm>
            <a:off x="9815557" y="1103651"/>
            <a:ext cx="438150" cy="34204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90961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Masque 3YP">
  <a:themeElements>
    <a:clrScheme name="Dior marketing 2014">
      <a:dk1>
        <a:sysClr val="windowText" lastClr="000000"/>
      </a:dk1>
      <a:lt1>
        <a:sysClr val="window" lastClr="FFFFFF"/>
      </a:lt1>
      <a:dk2>
        <a:srgbClr val="7F7F7F"/>
      </a:dk2>
      <a:lt2>
        <a:srgbClr val="585858"/>
      </a:lt2>
      <a:accent1>
        <a:srgbClr val="E0C090"/>
      </a:accent1>
      <a:accent2>
        <a:srgbClr val="FF0000"/>
      </a:accent2>
      <a:accent3>
        <a:srgbClr val="7AC3D2"/>
      </a:accent3>
      <a:accent4>
        <a:srgbClr val="7FA19E"/>
      </a:accent4>
      <a:accent5>
        <a:srgbClr val="FF0066"/>
      </a:accent5>
      <a:accent6>
        <a:srgbClr val="FF99CC"/>
      </a:accent6>
      <a:hlink>
        <a:srgbClr val="0000FF"/>
      </a:hlink>
      <a:folHlink>
        <a:srgbClr val="800080"/>
      </a:folHlink>
    </a:clrScheme>
    <a:fontScheme name="Dior - 3YP">
      <a:majorFont>
        <a:latin typeface="Didot LT Std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</a:spPr>
      <a:bodyPr rtlCol="0" anchor="ctr"/>
      <a:lstStyle>
        <a:defPPr algn="ctr">
          <a:defRPr smtClean="0"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20414</TotalTime>
  <Words>601</Words>
  <Application>Microsoft Office PowerPoint</Application>
  <PresentationFormat>ワイド画面</PresentationFormat>
  <Paragraphs>249</Paragraphs>
  <Slides>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9</vt:i4>
      </vt:variant>
    </vt:vector>
  </HeadingPairs>
  <TitlesOfParts>
    <vt:vector size="28" baseType="lpstr">
      <vt:lpstr>Didot</vt:lpstr>
      <vt:lpstr>Didot LT Std</vt:lpstr>
      <vt:lpstr>Futura Lt BT</vt:lpstr>
      <vt:lpstr>Helvetica Neue Light</vt:lpstr>
      <vt:lpstr>Lucida Grande</vt:lpstr>
      <vt:lpstr>Meiryo UI</vt:lpstr>
      <vt:lpstr>ＭＳ Ｐゴシック</vt:lpstr>
      <vt:lpstr>游ゴシック</vt:lpstr>
      <vt:lpstr>Arial</vt:lpstr>
      <vt:lpstr>Book Antiqua</vt:lpstr>
      <vt:lpstr>Calibri</vt:lpstr>
      <vt:lpstr>Calibri Light</vt:lpstr>
      <vt:lpstr>Century Gothic</vt:lpstr>
      <vt:lpstr>DIN Condensed</vt:lpstr>
      <vt:lpstr>DIN Offc Pro Cond</vt:lpstr>
      <vt:lpstr>Mangal</vt:lpstr>
      <vt:lpstr>Times New Roman</vt:lpstr>
      <vt:lpstr>1_Thème Office</vt:lpstr>
      <vt:lpstr>8_Masque 3YP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Adele LAMBOLEY</dc:creator>
  <cp:lastModifiedBy>Hironori Sasaki</cp:lastModifiedBy>
  <cp:revision>575</cp:revision>
  <cp:lastPrinted>2018-09-04T03:30:58Z</cp:lastPrinted>
  <dcterms:created xsi:type="dcterms:W3CDTF">2017-09-14T09:47:48Z</dcterms:created>
  <dcterms:modified xsi:type="dcterms:W3CDTF">2018-10-03T01:45:16Z</dcterms:modified>
</cp:coreProperties>
</file>