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06" userDrawn="1">
          <p15:clr>
            <a:srgbClr val="A4A3A4"/>
          </p15:clr>
        </p15:guide>
        <p15:guide id="2" pos="2592" userDrawn="1">
          <p15:clr>
            <a:srgbClr val="A4A3A4"/>
          </p15:clr>
        </p15:guide>
        <p15:guide id="3" orient="horz" pos="4726" userDrawn="1">
          <p15:clr>
            <a:srgbClr val="A4A3A4"/>
          </p15:clr>
        </p15:guide>
        <p15:guide id="4" orient="horz" pos="6677" userDrawn="1">
          <p15:clr>
            <a:srgbClr val="A4A3A4"/>
          </p15:clr>
        </p15:guide>
        <p15:guide id="5" orient="horz" pos="2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29" autoAdjust="0"/>
    <p:restoredTop sz="95442" autoAdjust="0"/>
  </p:normalViewPr>
  <p:slideViewPr>
    <p:cSldViewPr snapToGrid="0" showGuides="1">
      <p:cViewPr>
        <p:scale>
          <a:sx n="180" d="100"/>
          <a:sy n="180" d="100"/>
        </p:scale>
        <p:origin x="-3660" y="-1128"/>
      </p:cViewPr>
      <p:guideLst>
        <p:guide orient="horz" pos="1506"/>
        <p:guide pos="2592"/>
        <p:guide orient="horz" pos="4726"/>
        <p:guide orient="horz" pos="6677"/>
        <p:guide orient="horz" pos="258"/>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図 27">
            <a:extLst>
              <a:ext uri="{FF2B5EF4-FFF2-40B4-BE49-F238E27FC236}">
                <a16:creationId xmlns="" xmlns:a16="http://schemas.microsoft.com/office/drawing/2014/main" id="{1B5D1AC5-EC08-9149-895E-3CCE38134F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0646" y="1191304"/>
            <a:ext cx="2152650" cy="1435100"/>
          </a:xfrm>
          <a:prstGeom prst="rect">
            <a:avLst/>
          </a:prstGeom>
        </p:spPr>
      </p:pic>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3713" y="6388966"/>
            <a:ext cx="2152650" cy="1435100"/>
          </a:xfrm>
          <a:prstGeom prst="rect">
            <a:avLst/>
          </a:prstGeom>
        </p:spPr>
      </p:pic>
      <p:pic>
        <p:nvPicPr>
          <p:cNvPr id="27" name="図 2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10" name="正方形/長方形 9"/>
          <p:cNvSpPr/>
          <p:nvPr/>
        </p:nvSpPr>
        <p:spPr>
          <a:xfrm>
            <a:off x="3041678" y="2601655"/>
            <a:ext cx="2160000" cy="12639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0167" y="5961974"/>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美しく輝くツヤ肌と印象的な目元・口元とのコントラストを楽しんで♡</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097820" y="7966415"/>
            <a:ext cx="2034819" cy="134652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独特のツヤときらめきを放つ肌と、きりっと意思を感じさせる目元・口元とのコントラストを楽しむのが、今コレクションの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の気分！肌を輝かせるハイライターとフェイスパウダー、印象的なポイントメイクを叶えるルージュとアイライナーの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4</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アイテムを取り揃えています♪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099004" y="3965628"/>
            <a:ext cx="2057400" cy="153888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街が華やかに彩られるこの時季、</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がお届けする</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 コレクション</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のテーマは、聖夜を舞う天使たちに宿る神秘的な魅力をイメージした「</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MYSTIC GLOW</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」。ナチュラルで軽やかな中に、フェミニニティと官能性を備えたホリデールックです。クリスマス感あふれるキュートなパッケージにもご注目を！</a:t>
            </a:r>
            <a:endParaRPr lang="ja-JP" altLang="ja-JP" sz="800" dirty="0">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73298"/>
            <a:ext cx="1880188" cy="548483"/>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心浮き立つクリスマスを</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のホリデーメイクで盛り上げて！</a:t>
            </a:r>
          </a:p>
        </p:txBody>
      </p:sp>
      <p:sp>
        <p:nvSpPr>
          <p:cNvPr id="15" name="テキスト ボックス 14"/>
          <p:cNvSpPr txBox="1"/>
          <p:nvPr/>
        </p:nvSpPr>
        <p:spPr>
          <a:xfrm>
            <a:off x="3376116" y="3441888"/>
            <a:ext cx="1522455" cy="328231"/>
          </a:xfrm>
          <a:prstGeom prst="rect">
            <a:avLst/>
          </a:prstGeom>
          <a:noFill/>
        </p:spPr>
        <p:txBody>
          <a:bodyPr wrap="square" lIns="0" tIns="0" rIns="0" bIns="0" rtlCol="0">
            <a:spAutoFit/>
          </a:bodyPr>
          <a:lstStyle/>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マーケティング部</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瓜生</a:t>
            </a:r>
          </a:p>
        </p:txBody>
      </p:sp>
      <p:sp>
        <p:nvSpPr>
          <p:cNvPr id="17" name="テキスト ボックス 16"/>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2018.11.01</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61052"/>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1101-1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4" name="正方形/長方形 3"/>
          <p:cNvSpPr/>
          <p:nvPr/>
        </p:nvSpPr>
        <p:spPr>
          <a:xfrm>
            <a:off x="3034800" y="410938"/>
            <a:ext cx="2160000" cy="9156144"/>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3100897" y="3474601"/>
            <a:ext cx="216000" cy="216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p:cNvSpPr txBox="1"/>
          <p:nvPr/>
        </p:nvSpPr>
        <p:spPr>
          <a:xfrm>
            <a:off x="3109931" y="75359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  心浮き立つクリスマスを</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ジバンシイ</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のホリデーメイクで盛り上げて！</a:t>
            </a:r>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9291" y="6069010"/>
            <a:ext cx="2151017" cy="1434011"/>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5345" y="779823"/>
            <a:ext cx="2160000" cy="1440000"/>
          </a:xfrm>
          <a:prstGeom prst="rect">
            <a:avLst/>
          </a:prstGeom>
        </p:spPr>
      </p:pic>
      <p:sp>
        <p:nvSpPr>
          <p:cNvPr id="5" name="正方形/長方形 4"/>
          <p:cNvSpPr/>
          <p:nvPr/>
        </p:nvSpPr>
        <p:spPr>
          <a:xfrm>
            <a:off x="3034800" y="424341"/>
            <a:ext cx="2160000" cy="10002550"/>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533852"/>
            <a:ext cx="2057400" cy="151965"/>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華やかなきらめきを装ってフェミニン肌に☆</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0167" y="2304647"/>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ジバンシイ</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ミスティック･グロウ･パウダー</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6,804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※11.2</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発売</a:t>
            </a:r>
            <a:endPar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10167" y="2648537"/>
            <a:ext cx="1983111" cy="211596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肌なじみのよいベージュピンクのテクスチャーに、大粒パールが配合されたハイライター「</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ミスティック</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･グロウ･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パウダー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」。テクスチャーの星形デザインが心浮き立つクリスマスにピッタリです。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明るさをプラスしたいところに付属のブラシでオンすると、キラキラ輝くフェミニン肌に！より強い光を添えたい時はブラシに水を含ませてウエット使用すれば、ドラマティックな質感を肌に装えます。アイシャドウとしても使えるマルチ感も秀逸♡</a:t>
            </a:r>
          </a:p>
        </p:txBody>
      </p:sp>
      <p:sp>
        <p:nvSpPr>
          <p:cNvPr id="21" name="テキスト ボックス 20"/>
          <p:cNvSpPr txBox="1"/>
          <p:nvPr/>
        </p:nvSpPr>
        <p:spPr>
          <a:xfrm>
            <a:off x="3099935" y="5646632"/>
            <a:ext cx="1993343"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肌に明るいニュアンスを</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ON</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できる限定の「</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プリズム･リーブル</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1101-2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099935" y="7578183"/>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ジバンシイ</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プリズム･リーブル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(No.5)</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9,180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※11.2</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20407" y="8028208"/>
            <a:ext cx="1983111" cy="230832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さっとまとうだけで、肌に絶妙なニュアンスを与える人気フェイスパウダー「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プリズム･リーブル</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」からも、スペシャルパッケージ版が登場！ジバンシイクチュールのレースドレスからインスパイアされた愛らしいデザインに心がときめきます♡</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カラーは「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No.5 </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ホワイト･サテン</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」。ベージュ系の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4</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色からなる、明るく軽やかなニュアンスが特徴です。繊細なパウダーがとけるように混ざり合いながらふわりと肌を包み、ほんのりツヤ感のあるやわらかな印象をつくってくれますよ♪</a:t>
            </a: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2768" y="5683365"/>
            <a:ext cx="2160000" cy="1440000"/>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4800" y="959114"/>
            <a:ext cx="2160000" cy="1440000"/>
          </a:xfrm>
          <a:prstGeom prst="rect">
            <a:avLst/>
          </a:prstGeom>
        </p:spPr>
      </p:pic>
      <p:sp>
        <p:nvSpPr>
          <p:cNvPr id="5" name="正方形/長方形 4"/>
          <p:cNvSpPr/>
          <p:nvPr/>
        </p:nvSpPr>
        <p:spPr>
          <a:xfrm>
            <a:off x="3022768" y="420434"/>
            <a:ext cx="2160000" cy="1032035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098135" y="491180"/>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口元をドラマティックに引き立てる真紅のルージュ。</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098135" y="2492361"/>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ジバンシイ</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ルージュ･ジバンシイ</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(No.307)</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5,508</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※11.2</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20716" y="2969302"/>
            <a:ext cx="1983111" cy="153888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ピンクゴールドのパッケージに包まれた「</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ルージュ･ジバンシイ</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限定色は、ガーネットのような深みのある真紅。やや青みを感じさせる、日本人の肌になじみやすいレッドカラーが口元を引き立てます。セミマットながらまろやかなテクスチャーで、直接唇に当てても輪郭が描きやすい！なめらかな色づきにもうっとりしちゃい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081909" y="5442781"/>
            <a:ext cx="2057400" cy="151965"/>
          </a:xfrm>
          <a:prstGeom prst="rect">
            <a:avLst/>
          </a:prstGeom>
          <a:noFill/>
        </p:spPr>
        <p:txBody>
          <a:bodyPr wrap="square" lIns="0" tIns="0" rIns="0" bIns="0" rtlCol="0">
            <a:spAutoFit/>
          </a:bodyPr>
          <a:lstStyle/>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2</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色のラインで奥行きを感じさせる目元に。</a:t>
            </a: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1101-3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07125" y="7175014"/>
            <a:ext cx="2048409"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ジバンシイ</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デュアル･ライナー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左から、</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No.01</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No.02)</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各税込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4,536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※11.2</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14020" y="7590657"/>
            <a:ext cx="1983111"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同時に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色のカラーで目元を彩ることができる「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デュアル･ライナー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肌にしっくりなじむベースカラーに、アクセントカラーを合わせています。カラー部分を横長に寝かせて塗ればアイシャドウ、立てて細い方を目のキワにすべらせればアイライナーとして使え、引いたラインを指でぼかすこともできるなど、いろいろなアイメイクが楽しめる</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本です♪</a:t>
            </a:r>
            <a:endPar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089392" y="9514405"/>
            <a:ext cx="1983111" cy="96180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ホリデー気分を盛り上げるルックスと実力を備えた</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のクリスマスコレクションは、毎年多くの女子たちの注目の的！　今年のも魅力的なアイテム揃いなので、ぜひ店頭に急いで！</a:t>
            </a:r>
          </a:p>
        </p:txBody>
      </p:sp>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3040506" y="1911901"/>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p:cNvPicPr>
            <a:picLocks noChangeAspect="1"/>
          </p:cNvPicPr>
          <p:nvPr/>
        </p:nvPicPr>
        <p:blipFill rotWithShape="1">
          <a:blip r:embed="rId2" cstate="print">
            <a:extLst>
              <a:ext uri="{28A0092B-C50C-407E-A947-70E740481C1C}">
                <a14:useLocalDpi xmlns:a14="http://schemas.microsoft.com/office/drawing/2010/main" val="0"/>
              </a:ext>
            </a:extLst>
          </a:blip>
          <a:srcRect t="48939" b="9630"/>
          <a:stretch/>
        </p:blipFill>
        <p:spPr>
          <a:xfrm>
            <a:off x="3034595" y="2765724"/>
            <a:ext cx="2160000" cy="1588461"/>
          </a:xfrm>
          <a:prstGeom prst="rect">
            <a:avLst/>
          </a:prstGeom>
        </p:spPr>
      </p:pic>
      <p:pic>
        <p:nvPicPr>
          <p:cNvPr id="13" name="図 12"/>
          <p:cNvPicPr>
            <a:picLocks noChangeAspect="1"/>
          </p:cNvPicPr>
          <p:nvPr/>
        </p:nvPicPr>
        <p:blipFill rotWithShape="1">
          <a:blip r:embed="rId3" cstate="print">
            <a:extLst>
              <a:ext uri="{28A0092B-C50C-407E-A947-70E740481C1C}">
                <a14:useLocalDpi xmlns:a14="http://schemas.microsoft.com/office/drawing/2010/main" val="0"/>
              </a:ext>
            </a:extLst>
          </a:blip>
          <a:srcRect t="34055" b="26649"/>
          <a:stretch/>
        </p:blipFill>
        <p:spPr>
          <a:xfrm>
            <a:off x="3034595" y="428300"/>
            <a:ext cx="2160000" cy="1506587"/>
          </a:xfrm>
          <a:prstGeom prst="rect">
            <a:avLst/>
          </a:prstGeom>
        </p:spPr>
      </p:pic>
      <p:sp>
        <p:nvSpPr>
          <p:cNvPr id="5" name="正方形/長方形 4"/>
          <p:cNvSpPr/>
          <p:nvPr/>
        </p:nvSpPr>
        <p:spPr>
          <a:xfrm>
            <a:off x="3034800" y="426018"/>
            <a:ext cx="2160000" cy="4301258"/>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1101-4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2" name="正方形/長方形 21"/>
          <p:cNvSpPr/>
          <p:nvPr/>
        </p:nvSpPr>
        <p:spPr>
          <a:xfrm>
            <a:off x="2910926" y="4702274"/>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2"/>
          <p:cNvSpPr/>
          <p:nvPr/>
        </p:nvSpPr>
        <p:spPr>
          <a:xfrm>
            <a:off x="3025805" y="4727276"/>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3"/>
          <p:cNvSpPr/>
          <p:nvPr/>
        </p:nvSpPr>
        <p:spPr>
          <a:xfrm>
            <a:off x="3014543" y="4655210"/>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5404832" y="1896746"/>
            <a:ext cx="1878186" cy="1731243"/>
          </a:xfrm>
          <a:prstGeom prst="rect">
            <a:avLst/>
          </a:prstGeom>
          <a:noFill/>
        </p:spPr>
        <p:txBody>
          <a:bodyPr wrap="square" lIns="0" tIns="0" rIns="0" bIns="0" rtlCol="0">
            <a:spAutoFit/>
          </a:bodyPr>
          <a:lstStyle/>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冬</a:t>
            </a:r>
            <a:r>
              <a:rPr lang="ja-JP" altLang="en-US" sz="800" dirty="0" smtClean="0">
                <a:latin typeface="HGSｺﾞｼｯｸE" panose="020B0900000000000000" pitchFamily="50" charset="-128"/>
                <a:ea typeface="HGSｺﾞｼｯｸE" panose="020B0900000000000000" pitchFamily="50" charset="-128"/>
              </a:rPr>
              <a:t>コスメ</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新作コスメ</a:t>
            </a:r>
            <a:endParaRPr lang="en-US" altLang="ja-JP" sz="800" dirty="0">
              <a:latin typeface="HGSｺﾞｼｯｸE" panose="020B0900000000000000" pitchFamily="50" charset="-128"/>
              <a:ea typeface="HGSｺﾞｼｯｸE" panose="020B0900000000000000" pitchFamily="50" charset="-128"/>
            </a:endParaRPr>
          </a:p>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ジバンシイ</a:t>
            </a:r>
            <a:endParaRPr lang="en-US" altLang="ja-JP" sz="800" dirty="0">
              <a:latin typeface="HGSｺﾞｼｯｸE" panose="020B0900000000000000" pitchFamily="50" charset="-128"/>
              <a:ea typeface="HGSｺﾞｼｯｸE" panose="020B0900000000000000" pitchFamily="50" charset="-128"/>
            </a:endParaRPr>
          </a:p>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ホリデーコレクション</a:t>
            </a:r>
            <a:endParaRPr lang="en-US" altLang="ja-JP" sz="800" dirty="0">
              <a:latin typeface="HGSｺﾞｼｯｸE" panose="020B0900000000000000" pitchFamily="50" charset="-128"/>
              <a:ea typeface="HGSｺﾞｼｯｸE" panose="020B0900000000000000" pitchFamily="50" charset="-128"/>
            </a:endParaRPr>
          </a:p>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ハイライト</a:t>
            </a:r>
            <a:endParaRPr lang="en-US" altLang="ja-JP" sz="800" dirty="0">
              <a:latin typeface="HGSｺﾞｼｯｸE" panose="020B0900000000000000" pitchFamily="50" charset="-128"/>
              <a:ea typeface="HGSｺﾞｼｯｸE" panose="020B0900000000000000" pitchFamily="50" charset="-128"/>
            </a:endParaRPr>
          </a:p>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フェイスパウダー</a:t>
            </a:r>
            <a:endParaRPr lang="en-US" altLang="ja-JP" sz="800" dirty="0">
              <a:latin typeface="HGSｺﾞｼｯｸE" panose="020B0900000000000000" pitchFamily="50" charset="-128"/>
              <a:ea typeface="HGSｺﾞｼｯｸE" panose="020B0900000000000000" pitchFamily="50" charset="-128"/>
            </a:endParaRPr>
          </a:p>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リップ</a:t>
            </a:r>
            <a:endParaRPr lang="en-US" altLang="ja-JP" sz="800" dirty="0">
              <a:latin typeface="HGSｺﾞｼｯｸE" panose="020B0900000000000000" pitchFamily="50" charset="-128"/>
              <a:ea typeface="HGSｺﾞｼｯｸE" panose="020B0900000000000000" pitchFamily="50" charset="-128"/>
            </a:endParaRPr>
          </a:p>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アイライン</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smtClean="0">
                <a:latin typeface="HGSｺﾞｼｯｸE" panose="020B0900000000000000" pitchFamily="50" charset="-128"/>
                <a:ea typeface="HGSｺﾞｼｯｸE" panose="020B0900000000000000" pitchFamily="50" charset="-128"/>
              </a:rPr>
              <a:t>アイシャドウ</a:t>
            </a:r>
            <a:endParaRPr lang="en-US" altLang="ja-JP" sz="800">
              <a:latin typeface="HGSｺﾞｼｯｸE" panose="020B0900000000000000" pitchFamily="50" charset="-128"/>
              <a:ea typeface="HGSｺﾞｼｯｸE" panose="020B0900000000000000" pitchFamily="50" charset="-128"/>
            </a:endParaRPr>
          </a:p>
        </p:txBody>
      </p:sp>
      <p:sp>
        <p:nvSpPr>
          <p:cNvPr id="2" name="角丸四角形 1"/>
          <p:cNvSpPr/>
          <p:nvPr/>
        </p:nvSpPr>
        <p:spPr>
          <a:xfrm>
            <a:off x="3627257" y="2044942"/>
            <a:ext cx="487543"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a:t>
            </a:r>
            <a:r>
              <a:rPr lang="ja-JP" altLang="en-US" sz="600" dirty="0">
                <a:solidFill>
                  <a:prstClr val="white"/>
                </a:solidFill>
                <a:latin typeface="HGPｺﾞｼｯｸM" panose="020B0600000000000000" pitchFamily="50" charset="-128"/>
                <a:ea typeface="HGPｺﾞｼｯｸM" panose="020B0600000000000000" pitchFamily="50" charset="-128"/>
              </a:rPr>
              <a:t>冬コスメ</a:t>
            </a:r>
          </a:p>
        </p:txBody>
      </p:sp>
      <p:sp>
        <p:nvSpPr>
          <p:cNvPr id="42" name="角丸四角形 41"/>
          <p:cNvSpPr/>
          <p:nvPr/>
        </p:nvSpPr>
        <p:spPr>
          <a:xfrm>
            <a:off x="4151887" y="2044941"/>
            <a:ext cx="518283"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a:t>
            </a:r>
            <a:r>
              <a:rPr lang="ja-JP" altLang="en-US" sz="600" dirty="0">
                <a:solidFill>
                  <a:prstClr val="white"/>
                </a:solidFill>
                <a:latin typeface="HGPｺﾞｼｯｸM" panose="020B0600000000000000" pitchFamily="50" charset="-128"/>
                <a:ea typeface="HGPｺﾞｼｯｸM" panose="020B0600000000000000" pitchFamily="50" charset="-128"/>
              </a:rPr>
              <a:t>ジバンシイ</a:t>
            </a:r>
          </a:p>
        </p:txBody>
      </p:sp>
      <p:sp>
        <p:nvSpPr>
          <p:cNvPr id="43" name="角丸四角形 42"/>
          <p:cNvSpPr/>
          <p:nvPr/>
        </p:nvSpPr>
        <p:spPr>
          <a:xfrm>
            <a:off x="3382520" y="2270254"/>
            <a:ext cx="903277"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a:t>
            </a:r>
            <a:r>
              <a:rPr lang="ja-JP" altLang="en-US" sz="600" dirty="0">
                <a:solidFill>
                  <a:prstClr val="white"/>
                </a:solidFill>
                <a:latin typeface="HGPｺﾞｼｯｸM" panose="020B0600000000000000" pitchFamily="50" charset="-128"/>
                <a:ea typeface="HGPｺﾞｼｯｸM" panose="020B0600000000000000" pitchFamily="50" charset="-128"/>
              </a:rPr>
              <a:t>ホリデーコレクション</a:t>
            </a:r>
          </a:p>
        </p:txBody>
      </p:sp>
      <p:sp>
        <p:nvSpPr>
          <p:cNvPr id="46" name="角丸四角形 45"/>
          <p:cNvSpPr/>
          <p:nvPr/>
        </p:nvSpPr>
        <p:spPr>
          <a:xfrm>
            <a:off x="4330677" y="2270254"/>
            <a:ext cx="54425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a:t>
            </a:r>
            <a:r>
              <a:rPr lang="ja-JP" altLang="en-US" sz="600" dirty="0">
                <a:solidFill>
                  <a:prstClr val="white"/>
                </a:solidFill>
                <a:latin typeface="HGPｺﾞｼｯｸM" panose="020B0600000000000000" pitchFamily="50" charset="-128"/>
                <a:ea typeface="HGPｺﾞｼｯｸM" panose="020B0600000000000000" pitchFamily="50" charset="-128"/>
              </a:rPr>
              <a:t>ハイライト</a:t>
            </a:r>
          </a:p>
        </p:txBody>
      </p:sp>
      <p:sp>
        <p:nvSpPr>
          <p:cNvPr id="47" name="角丸四角形 46"/>
          <p:cNvSpPr/>
          <p:nvPr/>
        </p:nvSpPr>
        <p:spPr>
          <a:xfrm>
            <a:off x="3250743" y="2484346"/>
            <a:ext cx="743445"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a:t>
            </a:r>
            <a:r>
              <a:rPr lang="ja-JP" altLang="en-US" sz="600" dirty="0">
                <a:solidFill>
                  <a:prstClr val="white"/>
                </a:solidFill>
                <a:latin typeface="HGPｺﾞｼｯｸM" panose="020B0600000000000000" pitchFamily="50" charset="-128"/>
                <a:ea typeface="HGPｺﾞｼｯｸM" panose="020B0600000000000000" pitchFamily="50" charset="-128"/>
              </a:rPr>
              <a:t>フェイスパウダー</a:t>
            </a:r>
          </a:p>
        </p:txBody>
      </p:sp>
      <p:sp>
        <p:nvSpPr>
          <p:cNvPr id="48" name="角丸四角形 47"/>
          <p:cNvSpPr/>
          <p:nvPr/>
        </p:nvSpPr>
        <p:spPr>
          <a:xfrm>
            <a:off x="4035208" y="2496239"/>
            <a:ext cx="416175"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a:t>
            </a:r>
            <a:r>
              <a:rPr lang="ja-JP" altLang="en-US" sz="600" dirty="0">
                <a:solidFill>
                  <a:prstClr val="white"/>
                </a:solidFill>
                <a:latin typeface="HGPｺﾞｼｯｸM" panose="020B0600000000000000" pitchFamily="50" charset="-128"/>
                <a:ea typeface="HGPｺﾞｼｯｸM" panose="020B0600000000000000" pitchFamily="50" charset="-128"/>
              </a:rPr>
              <a:t>リップ</a:t>
            </a:r>
          </a:p>
        </p:txBody>
      </p:sp>
      <p:sp>
        <p:nvSpPr>
          <p:cNvPr id="49" name="角丸四角形 48"/>
          <p:cNvSpPr/>
          <p:nvPr/>
        </p:nvSpPr>
        <p:spPr>
          <a:xfrm>
            <a:off x="4485367" y="2484346"/>
            <a:ext cx="54425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600" dirty="0">
                <a:solidFill>
                  <a:prstClr val="white"/>
                </a:solidFill>
                <a:latin typeface="HGPｺﾞｼｯｸM" panose="020B0600000000000000" pitchFamily="50" charset="-128"/>
                <a:ea typeface="HGPｺﾞｼｯｸM" panose="020B0600000000000000" pitchFamily="50" charset="-128"/>
              </a:rPr>
              <a:t>#</a:t>
            </a:r>
            <a:r>
              <a:rPr lang="ja-JP" altLang="en-US" sz="600" dirty="0">
                <a:solidFill>
                  <a:prstClr val="white"/>
                </a:solidFill>
                <a:latin typeface="HGPｺﾞｼｯｸM" panose="020B0600000000000000" pitchFamily="50" charset="-128"/>
                <a:ea typeface="HGPｺﾞｼｯｸM" panose="020B0600000000000000" pitchFamily="50" charset="-128"/>
              </a:rPr>
              <a:t>アイライン</a:t>
            </a:r>
          </a:p>
        </p:txBody>
      </p:sp>
    </p:spTree>
    <p:extLst>
      <p:ext uri="{BB962C8B-B14F-4D97-AF65-F5344CB8AC3E}">
        <p14:creationId xmlns:p14="http://schemas.microsoft.com/office/powerpoint/2010/main" val="123222753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1747</TotalTime>
  <Words>671</Words>
  <Application>Microsoft Office PowerPoint</Application>
  <PresentationFormat>B4 (JIS) 257x364 mm</PresentationFormat>
  <Paragraphs>46</Paragraphs>
  <Slides>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352</cp:revision>
  <cp:lastPrinted>2018-10-10T03:56:08Z</cp:lastPrinted>
  <dcterms:created xsi:type="dcterms:W3CDTF">2018-10-01T11:14:38Z</dcterms:created>
  <dcterms:modified xsi:type="dcterms:W3CDTF">2018-10-24T03:43:13Z</dcterms:modified>
</cp:coreProperties>
</file>