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9" userDrawn="1">
          <p15:clr>
            <a:srgbClr val="A4A3A4"/>
          </p15:clr>
        </p15:guide>
        <p15:guide id="2" pos="1912" userDrawn="1">
          <p15:clr>
            <a:srgbClr val="A4A3A4"/>
          </p15:clr>
        </p15:guide>
        <p15:guide id="3" orient="horz" pos="5928" userDrawn="1">
          <p15:clr>
            <a:srgbClr val="A4A3A4"/>
          </p15:clr>
        </p15:guide>
        <p15:guide id="4" orient="horz" pos="3184" userDrawn="1">
          <p15:clr>
            <a:srgbClr val="A4A3A4"/>
          </p15:clr>
        </p15:guide>
        <p15:guide id="5" pos="32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29" autoAdjust="0"/>
    <p:restoredTop sz="95419" autoAdjust="0"/>
  </p:normalViewPr>
  <p:slideViewPr>
    <p:cSldViewPr snapToGrid="0" showGuides="1">
      <p:cViewPr>
        <p:scale>
          <a:sx n="130" d="100"/>
          <a:sy n="130" d="100"/>
        </p:scale>
        <p:origin x="-468" y="-336"/>
      </p:cViewPr>
      <p:guideLst>
        <p:guide orient="horz" pos="1369"/>
        <p:guide pos="1912"/>
        <p:guide orient="horz" pos="5928"/>
        <p:guide orient="horz" pos="3184"/>
        <p:guide pos="32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2018/10/24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図 3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093747" y="5923677"/>
            <a:ext cx="205740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●メイクアップアイテム編 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  <a:p>
            <a:pPr>
              <a:lnSpc>
                <a:spcPts val="14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セルヴォーク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の定番アイテムにコケティッシュ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モードな新色が追加。 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112312" y="8826050"/>
            <a:ext cx="2034819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セルヴォーク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のホリデーコレクションで特に注目したいの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は、新色が登場する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アイテム。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リキッドリップにはトレンドのプラムカラー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(EX02)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en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WAY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リキッドアイシャドウにはオリーブゴールド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(01)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と、オーロラ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EX02</a:t>
            </a:r>
            <a:r>
              <a:rPr lang="en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が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追加。ブランドお得意の絶妙な抜け感に加えて、クラシカルな気品も手に入りますよ。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12652" y="3946118"/>
            <a:ext cx="2057400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いよいよ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月に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突入！心踊るホリデーシーズン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に向け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、コスメフロアはますます盛り上がりを見せています♪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今日は限定コレクションで登場した注目アイテムや、お休みの期間にじっくり使いたい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アイテムといったこれから発売される商品を、「メイクアップ」「ヘアケア」「フレグランス」の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カテゴリに分けてご紹介します。 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72375" y="2673298"/>
            <a:ext cx="18801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【11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月の新発売</a:t>
            </a:r>
            <a:r>
              <a:rPr lang="en-US" altLang="ja-JP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待望のホリデーシーズン</a:t>
            </a:r>
            <a:r>
              <a:rPr lang="ja-JP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向け新アイテムが続々登場。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3441888"/>
            <a:ext cx="1522455" cy="212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化粧品バイヤー</a:t>
            </a:r>
          </a:p>
          <a:p>
            <a:pPr>
              <a:lnSpc>
                <a:spcPts val="900"/>
              </a:lnSpc>
            </a:pPr>
            <a:r>
              <a:rPr lang="en-US" altLang="ja-JP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TOKICO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2018.11.02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73478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1052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452590"/>
            <a:ext cx="216024" cy="2160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1102-1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034800" y="410937"/>
            <a:ext cx="2160000" cy="10097839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116755" y="8029094"/>
            <a:ext cx="20056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セルヴォーク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左から、ディグニファイド リキッドリップス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(EX02)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3,456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、ヴォランタリー リキッドアイ＆ラッシュ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EX01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EX02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3,456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ともに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11.1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 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24" name="officeArt object">
            <a:extLst>
              <a:ext uri="{FF2B5EF4-FFF2-40B4-BE49-F238E27FC236}">
                <a16:creationId xmlns="" xmlns:a16="http://schemas.microsoft.com/office/drawing/2014/main" id="{8CE76A9B-4A57-FD40-BED7-ED4BC5482F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795" y="6589219"/>
            <a:ext cx="271250" cy="1332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5" name="officeArt object">
            <a:extLst>
              <a:ext uri="{FF2B5EF4-FFF2-40B4-BE49-F238E27FC236}">
                <a16:creationId xmlns="" xmlns:a16="http://schemas.microsoft.com/office/drawing/2014/main" id="{392CEC33-F62A-4442-93E4-E6A6280A199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768" t="13653" r="30967" b="12855"/>
          <a:stretch/>
        </p:blipFill>
        <p:spPr>
          <a:xfrm>
            <a:off x="3921863" y="6898943"/>
            <a:ext cx="261055" cy="9828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9" name="officeArt object">
            <a:extLst>
              <a:ext uri="{FF2B5EF4-FFF2-40B4-BE49-F238E27FC236}">
                <a16:creationId xmlns="" xmlns:a16="http://schemas.microsoft.com/office/drawing/2014/main" id="{A2B1E54F-73C7-5F40-975C-40ADCB67CB3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963" t="14604" r="25505" b="13540"/>
          <a:stretch/>
        </p:blipFill>
        <p:spPr>
          <a:xfrm>
            <a:off x="4479007" y="6902945"/>
            <a:ext cx="295489" cy="9720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1" name="officeArt object">
            <a:extLst>
              <a:ext uri="{FF2B5EF4-FFF2-40B4-BE49-F238E27FC236}">
                <a16:creationId xmlns="" xmlns:a16="http://schemas.microsoft.com/office/drawing/2014/main" id="{8D406031-2C4B-1044-9668-DD0E9DF369BA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6592" y="1142971"/>
            <a:ext cx="677405" cy="67302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2" name="officeArt object">
            <a:extLst>
              <a:ext uri="{FF2B5EF4-FFF2-40B4-BE49-F238E27FC236}">
                <a16:creationId xmlns="" xmlns:a16="http://schemas.microsoft.com/office/drawing/2014/main" id="{E4E38034-5878-574E-8E46-119124613552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9982" y="1147808"/>
            <a:ext cx="677405" cy="67302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3" name="officeArt object">
            <a:extLst>
              <a:ext uri="{FF2B5EF4-FFF2-40B4-BE49-F238E27FC236}">
                <a16:creationId xmlns="" xmlns:a16="http://schemas.microsoft.com/office/drawing/2014/main" id="{7608DE8F-5B60-3247-9593-1AE2F56029FA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4211" y="1800264"/>
            <a:ext cx="677405" cy="66489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4" name="officeArt object">
            <a:extLst>
              <a:ext uri="{FF2B5EF4-FFF2-40B4-BE49-F238E27FC236}">
                <a16:creationId xmlns="" xmlns:a16="http://schemas.microsoft.com/office/drawing/2014/main" id="{821055E1-8230-6040-9290-22915755F18A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3250" y="1800263"/>
            <a:ext cx="677405" cy="66489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6" name="テキスト ボックス 35"/>
          <p:cNvSpPr txBox="1"/>
          <p:nvPr/>
        </p:nvSpPr>
        <p:spPr>
          <a:xfrm>
            <a:off x="3109931" y="753590"/>
            <a:ext cx="1985866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  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【11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月の新発売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】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待望のホリデーシーズンに向け新アイテムが続々登場</a:t>
            </a: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ja-JP" altLang="en-US" sz="600" dirty="0">
              <a:solidFill>
                <a:schemeClr val="bg1">
                  <a:lumMod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fficeArt object">
            <a:extLst>
              <a:ext uri="{FF2B5EF4-FFF2-40B4-BE49-F238E27FC236}">
                <a16:creationId xmlns="" xmlns:a16="http://schemas.microsoft.com/office/drawing/2014/main" id="{84D49D49-A743-9B47-B399-51737940E9E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9545" y="1448479"/>
            <a:ext cx="677405" cy="66489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6" name="officeArt object">
            <a:extLst>
              <a:ext uri="{FF2B5EF4-FFF2-40B4-BE49-F238E27FC236}">
                <a16:creationId xmlns="" xmlns:a16="http://schemas.microsoft.com/office/drawing/2014/main" id="{3536A95A-3204-F449-91B7-145F33FD95D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3926" y="1467679"/>
            <a:ext cx="677405" cy="66489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正方形/長方形 4"/>
          <p:cNvSpPr/>
          <p:nvPr/>
        </p:nvSpPr>
        <p:spPr>
          <a:xfrm>
            <a:off x="3034800" y="221300"/>
            <a:ext cx="2160000" cy="10671289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23815" y="330812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見た目も香りもクリスマスな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ポール ＆ ジョー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のリップバーム♡ 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10167" y="2272370"/>
            <a:ext cx="2005692" cy="438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ポール ＆ ジョー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リップ トリートメント バーム 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L(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004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005)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1,944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※11.1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 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16323" y="2763621"/>
            <a:ext cx="1983111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期待を裏切らない可愛さが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ポール ＆ ジョー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らしいリップバーム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♡リッチな保湿力とツヤ感が魅力です。こちら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はパッケージのみならず、香りまでクリスマス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仕様。なんと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004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はホットワイン、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005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シュトーレンの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香りなん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ですよ♪ 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122516" y="4327642"/>
            <a:ext cx="1993343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キッカ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の限定アイテムで、大人のピンクを目元に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ON♪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1102-2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22967" y="6235633"/>
            <a:ext cx="20056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左から、フローレスグロウ リッドテクスチャーアイシャドウ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(EX07)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,456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、スパークリングポットライナー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(EX03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5,940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ともに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11.7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 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3131900" y="6931468"/>
            <a:ext cx="1983111" cy="11233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ウィンターコレクションから登場したアイシャドウとアイライナーは、モードなピンクメイクが楽しめます♪エッジーなきらめきとクールなピンクがポイントで、今年の冬にチャレンジしたいアイメイクですね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13" name="officeArt object">
            <a:extLst>
              <a:ext uri="{FF2B5EF4-FFF2-40B4-BE49-F238E27FC236}">
                <a16:creationId xmlns="" xmlns:a16="http://schemas.microsoft.com/office/drawing/2014/main" id="{3D54EAB9-D7AA-BE45-BE23-4743A559FECC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3660" y="775703"/>
            <a:ext cx="677405" cy="67302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15" name="officeArt object">
            <a:extLst>
              <a:ext uri="{FF2B5EF4-FFF2-40B4-BE49-F238E27FC236}">
                <a16:creationId xmlns="" xmlns:a16="http://schemas.microsoft.com/office/drawing/2014/main" id="{DC4EDF4E-C0D2-7C44-8FB5-5374E107392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8037" y="818573"/>
            <a:ext cx="677405" cy="67302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3" name="officeArt object">
            <a:extLst>
              <a:ext uri="{FF2B5EF4-FFF2-40B4-BE49-F238E27FC236}">
                <a16:creationId xmlns="" xmlns:a16="http://schemas.microsoft.com/office/drawing/2014/main" id="{FAC2CFA2-FE8C-DF48-B71C-1D639C5E93B1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065" t="2348" r="30730" b="4549"/>
          <a:stretch/>
        </p:blipFill>
        <p:spPr>
          <a:xfrm>
            <a:off x="4455994" y="4720687"/>
            <a:ext cx="327546" cy="13716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4" name="officeArt object">
            <a:extLst>
              <a:ext uri="{FF2B5EF4-FFF2-40B4-BE49-F238E27FC236}">
                <a16:creationId xmlns="" xmlns:a16="http://schemas.microsoft.com/office/drawing/2014/main" id="{235011CB-89A4-2F44-85CE-622827E4D2AE}"/>
              </a:ext>
            </a:extLst>
          </p:cNvPr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47" t="15489" r="12783" b="10957"/>
          <a:stretch/>
        </p:blipFill>
        <p:spPr>
          <a:xfrm>
            <a:off x="3258586" y="5055057"/>
            <a:ext cx="985867" cy="104242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5" name="テキスト ボックス 24">
            <a:extLst>
              <a:ext uri="{FF2B5EF4-FFF2-40B4-BE49-F238E27FC236}">
                <a16:creationId xmlns="" xmlns:a16="http://schemas.microsoft.com/office/drawing/2014/main" id="{5F782CAC-3A58-6148-8C7D-721FE34709DB}"/>
              </a:ext>
            </a:extLst>
          </p:cNvPr>
          <p:cNvSpPr txBox="1"/>
          <p:nvPr/>
        </p:nvSpPr>
        <p:spPr>
          <a:xfrm>
            <a:off x="3093309" y="8412361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ダズショップ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のメイクルックを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1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つで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叶える限定パレット。 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pic>
        <p:nvPicPr>
          <p:cNvPr id="26" name="officeArt object">
            <a:extLst>
              <a:ext uri="{FF2B5EF4-FFF2-40B4-BE49-F238E27FC236}">
                <a16:creationId xmlns="" xmlns:a16="http://schemas.microsoft.com/office/drawing/2014/main" id="{4B913A1E-A732-6249-AD90-BB0782FC082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9" b="7851"/>
          <a:stretch/>
        </p:blipFill>
        <p:spPr>
          <a:xfrm>
            <a:off x="3391418" y="8948935"/>
            <a:ext cx="1446764" cy="133570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7" name="テキスト ボックス 26">
            <a:extLst>
              <a:ext uri="{FF2B5EF4-FFF2-40B4-BE49-F238E27FC236}">
                <a16:creationId xmlns="" xmlns:a16="http://schemas.microsoft.com/office/drawing/2014/main" id="{D05F67E9-F513-1A4B-A767-E887E33AD813}"/>
              </a:ext>
            </a:extLst>
          </p:cNvPr>
          <p:cNvSpPr txBox="1"/>
          <p:nvPr/>
        </p:nvSpPr>
        <p:spPr>
          <a:xfrm>
            <a:off x="3122967" y="10321326"/>
            <a:ext cx="200569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ダズショップ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 アルティメットパレット フォー ファナティクス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6,26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,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※11.9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 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officeArt object">
            <a:extLst>
              <a:ext uri="{FF2B5EF4-FFF2-40B4-BE49-F238E27FC236}">
                <a16:creationId xmlns="" xmlns:a16="http://schemas.microsoft.com/office/drawing/2014/main" id="{EF196222-D88D-D840-9AD4-32E548CE5D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2099" y="7165969"/>
            <a:ext cx="2139249" cy="1203598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5" name="正方形/長方形 4"/>
          <p:cNvSpPr/>
          <p:nvPr/>
        </p:nvSpPr>
        <p:spPr>
          <a:xfrm>
            <a:off x="3034800" y="233658"/>
            <a:ext cx="2160000" cy="10530595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37400" y="2125158"/>
            <a:ext cx="2057400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洗練された輝きが手に入る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イプサ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ホリデーコレクション。 </a:t>
            </a:r>
            <a:endParaRPr kumimoji="1"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37400" y="4178764"/>
            <a:ext cx="20056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イプサ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ホリデーコレクション 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7,560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デザイニング フェイスカラーパレット 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リキッドアイシャドウ 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リップバーム 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2018※11.1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 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6077" y="4902975"/>
            <a:ext cx="1983111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イプサ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の限定コフレにも、光を味方につけたアイテムが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揃いますよ♪印象的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な立体感を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演出するフェイスカラーパレット、ツヤめく目元に仕上げるリキッドアイシャドウ、しっとり濃密なリップバーム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アイテムをセットに。 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1102-3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13" name="officeArt object">
            <a:extLst>
              <a:ext uri="{FF2B5EF4-FFF2-40B4-BE49-F238E27FC236}">
                <a16:creationId xmlns="" xmlns:a16="http://schemas.microsoft.com/office/drawing/2014/main" id="{48B4E45A-229D-A34A-9894-8D13F8DC8CA8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19632" y="2736016"/>
            <a:ext cx="2015999" cy="1224000"/>
          </a:xfrm>
          <a:prstGeom prst="rect">
            <a:avLst/>
          </a:prstGeom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0CC27965-BC6E-8C4B-8B0C-9E6CC52BB04D}"/>
              </a:ext>
            </a:extLst>
          </p:cNvPr>
          <p:cNvSpPr txBox="1"/>
          <p:nvPr/>
        </p:nvSpPr>
        <p:spPr>
          <a:xfrm>
            <a:off x="3133616" y="278237"/>
            <a:ext cx="1983111" cy="131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人気急上昇中の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ダズショップ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から登場した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限定パレット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は、アイシャドウ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色とハイライトパウダー、クリームチーク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&amp;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リップが揃い、これ１つで艶やかなメイクが完成します。シックに透ける深みと輝きは光と影で絶妙な立体感を生み出し、ミステリアスな印象をプラスしてくれるはず。 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="" xmlns:a16="http://schemas.microsoft.com/office/drawing/2014/main" id="{A8E60B70-A12F-3747-A015-26031AC1FC92}"/>
              </a:ext>
            </a:extLst>
          </p:cNvPr>
          <p:cNvSpPr txBox="1"/>
          <p:nvPr/>
        </p:nvSpPr>
        <p:spPr>
          <a:xfrm>
            <a:off x="3107680" y="6591145"/>
            <a:ext cx="2027951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エムアイエムシー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の“感謝の気持ち”を込めたコフレが登場！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5EBA6370-1EBE-3A48-A8F3-C5A543DF116D}"/>
              </a:ext>
            </a:extLst>
          </p:cNvPr>
          <p:cNvSpPr txBox="1"/>
          <p:nvPr/>
        </p:nvSpPr>
        <p:spPr>
          <a:xfrm>
            <a:off x="3143536" y="8566011"/>
            <a:ext cx="200569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エムアイエムシー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en-US" altLang="ja-JP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MiMC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ホリデーコフレ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12,960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BB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バーム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ヌーディーベージュ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ミネラルカラーパウダー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(222)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ミネラルリップアップ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(01)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ミネラルクリーミーチーク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オリジナルメイクポーチ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11.1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 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51146A06-D52E-254C-935F-AFF26991AFA6}"/>
              </a:ext>
            </a:extLst>
          </p:cNvPr>
          <p:cNvSpPr txBox="1"/>
          <p:nvPr/>
        </p:nvSpPr>
        <p:spPr>
          <a:xfrm>
            <a:off x="3119632" y="9540301"/>
            <a:ext cx="1983111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en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MiMC〉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のホリデー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限定カラーを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集めたこちらは、ベースメイク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からポイントメイク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までがこれだけで完結するコフレ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。デイリーメイクに使えて、お得感もあるラインアップは、ブランドからの“今年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年の感謝”が伝わってきますね。 </a:t>
            </a:r>
            <a:endParaRPr lang="ja-JP" altLang="en-US" sz="7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34910" y="5991379"/>
            <a:ext cx="2154169" cy="1436113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456425"/>
            <a:ext cx="2160000" cy="9490985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24593" y="526323"/>
            <a:ext cx="2057400" cy="511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●ヘアケア編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評判の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シスレー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ヘアケアブランドに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新アイテムが追加♪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24593" y="2572499"/>
            <a:ext cx="200569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左から、ヘア リチュアル ストレートニング シャンプー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(200mL)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8,640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円、ヘア リチュアル ボリュマイジング スプレー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(150mL)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10,044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ともに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11.1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4474" y="3300226"/>
            <a:ext cx="1983111" cy="19236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ヘアケアアイテムならコレ！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と支持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も厚い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のヘア リチュアル バイ シーに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つの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新アイテムがデビューしました！うねりやすい髪にぴったりの「ストレートニング シャンプー」と、エアリーなスタイリングを叶える「ボリュマイジング スプレー」。どちらも悩みをサポートしながら、しなやかな髪へ導いてくれます。使い心地も◎で、またシリーズのファンが増えそうな予感♪  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1102-4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17" name="officeArt object">
            <a:extLst>
              <a:ext uri="{FF2B5EF4-FFF2-40B4-BE49-F238E27FC236}">
                <a16:creationId xmlns="" xmlns:a16="http://schemas.microsoft.com/office/drawing/2014/main" id="{D5E674D8-2147-B444-8543-3262985D99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08844" y="1319073"/>
            <a:ext cx="590923" cy="1152000"/>
          </a:xfrm>
          <a:prstGeom prst="rect">
            <a:avLst/>
          </a:prstGeom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officeArt object">
            <a:extLst>
              <a:ext uri="{FF2B5EF4-FFF2-40B4-BE49-F238E27FC236}">
                <a16:creationId xmlns="" xmlns:a16="http://schemas.microsoft.com/office/drawing/2014/main" id="{E67C27C1-4ED4-384D-B4A1-BE0D6D361DF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53802" y="1296766"/>
            <a:ext cx="635697" cy="1196614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5" name="テキスト ボックス 14">
            <a:extLst>
              <a:ext uri="{FF2B5EF4-FFF2-40B4-BE49-F238E27FC236}">
                <a16:creationId xmlns="" xmlns:a16="http://schemas.microsoft.com/office/drawing/2014/main" id="{10CA0EAA-C28F-D54B-819B-B3ACB2ACA7D3}"/>
              </a:ext>
            </a:extLst>
          </p:cNvPr>
          <p:cNvSpPr txBox="1"/>
          <p:nvPr/>
        </p:nvSpPr>
        <p:spPr>
          <a:xfrm>
            <a:off x="3086100" y="5589998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ジョンマスターオーガニック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のキットでじっくりヘアケア。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="" xmlns:a16="http://schemas.microsoft.com/office/drawing/2014/main" id="{EDDED86B-7A41-DE46-B925-58D88FF6206A}"/>
              </a:ext>
            </a:extLst>
          </p:cNvPr>
          <p:cNvSpPr txBox="1"/>
          <p:nvPr/>
        </p:nvSpPr>
        <p:spPr>
          <a:xfrm>
            <a:off x="3113396" y="7508514"/>
            <a:ext cx="2005692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ジョンマスターオーガニック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オーガニックヘアケアコフレ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7,344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円、内容：イブニング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P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シャンプー 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N(236mL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L&amp;A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コンディショナー 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N(236mL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AR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オイル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(3mL)</a:t>
            </a:r>
            <a:r>
              <a:rPr lang="ja-JP" altLang="en-US" sz="7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オリジナルポーチ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※11.1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="" xmlns:a16="http://schemas.microsoft.com/office/drawing/2014/main" id="{E1BA0E77-24C9-3740-88A6-592D2433C1C6}"/>
              </a:ext>
            </a:extLst>
          </p:cNvPr>
          <p:cNvSpPr txBox="1"/>
          <p:nvPr/>
        </p:nvSpPr>
        <p:spPr>
          <a:xfrm>
            <a:off x="3113396" y="8429111"/>
            <a:ext cx="1983111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ジョンマスターオーガニック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のキットは、ホリデーシーズンにこそ、じっくり使いたい♪今年リニューアルしたシャンプーとコンディショナーをメインに、持ち運びにも便利なミニサイズのアルガンオイルと、オリジナルの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メイクポーチが付いて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くるうれしい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ラインアップです。</a:t>
            </a:r>
          </a:p>
        </p:txBody>
      </p:sp>
    </p:spTree>
    <p:extLst>
      <p:ext uri="{BB962C8B-B14F-4D97-AF65-F5344CB8AC3E}">
        <p14:creationId xmlns:p14="http://schemas.microsoft.com/office/powerpoint/2010/main" val="2487876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3034800" y="199751"/>
            <a:ext cx="2160000" cy="10656000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05739" y="233514"/>
            <a:ext cx="2033124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ツヤ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髪に仕上げる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ダヴィネス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のスペシャルキット。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29592" y="2058825"/>
            <a:ext cx="2005692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ダヴィネス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オイ スペース コフレ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5,616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円、内容：オイ シャンプー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(280mL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オイ コンディショナー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(250mL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サークルクロニクルズ スポットライト サークル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(50mL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オリジナルミラー、コレクション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BOX※11.2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135475" y="2834398"/>
            <a:ext cx="1983111" cy="17312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ギフトにも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ぴったりの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ダヴィネス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コフレ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は、ちょっぴりユニーク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。「オイ 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スペース 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コフレ」と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いう名前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で、ロボット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や宇宙のイラストが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描かれたアーティスティックなボックス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に入っているんです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。中には人気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のオイシリーズのシャンプーとコンディショナー、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今年発売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された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ヘアマスクの現品とオリジナルミラーが勢揃い。美しいツヤ髪を叶えてくれますよ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33658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1102-5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15" name="officeArt object">
            <a:extLst>
              <a:ext uri="{FF2B5EF4-FFF2-40B4-BE49-F238E27FC236}">
                <a16:creationId xmlns="" xmlns:a16="http://schemas.microsoft.com/office/drawing/2014/main" id="{CE262642-766C-074B-951C-F226B43806A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158"/>
          <a:stretch/>
        </p:blipFill>
        <p:spPr>
          <a:xfrm>
            <a:off x="3091346" y="563013"/>
            <a:ext cx="2071370" cy="144202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BBDFF416-B75F-C342-BEB8-0FCF5FF6E403}"/>
              </a:ext>
            </a:extLst>
          </p:cNvPr>
          <p:cNvSpPr txBox="1"/>
          <p:nvPr/>
        </p:nvSpPr>
        <p:spPr>
          <a:xfrm>
            <a:off x="3102130" y="5019223"/>
            <a:ext cx="205740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●フレグランス編</a:t>
            </a:r>
          </a:p>
          <a:p>
            <a:pPr>
              <a:lnSpc>
                <a:spcPts val="14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ブルガリ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の美しい限定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ボトルも要チェック！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="" xmlns:a16="http://schemas.microsoft.com/office/drawing/2014/main" id="{F0482412-677A-6C41-BE6C-20A8CA3ED3E2}"/>
              </a:ext>
            </a:extLst>
          </p:cNvPr>
          <p:cNvSpPr txBox="1"/>
          <p:nvPr/>
        </p:nvSpPr>
        <p:spPr>
          <a:xfrm>
            <a:off x="3127347" y="7096039"/>
            <a:ext cx="200569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ブルガリ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ローズ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ゴルテア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オードパルファム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リミテッド フローラル ボトル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90mL)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19,116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※11.7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="" xmlns:a16="http://schemas.microsoft.com/office/drawing/2014/main" id="{DD5F4C71-8394-214E-A61E-9231A279D0D1}"/>
              </a:ext>
            </a:extLst>
          </p:cNvPr>
          <p:cNvSpPr txBox="1"/>
          <p:nvPr/>
        </p:nvSpPr>
        <p:spPr>
          <a:xfrm>
            <a:off x="3127347" y="7588266"/>
            <a:ext cx="1983111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洗練されたローズ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の香りが特徴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の「ローズ  ゴルテア」のオードパルファムから、華やか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な限定ボトルが登場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。注目の中国人アーティスト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、ジャッキー・ツァイと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コラボした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ビジュアルは、この時期だけの特別な気分を盛り上げてくれますよ。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19" name="officeArt object">
            <a:extLst>
              <a:ext uri="{FF2B5EF4-FFF2-40B4-BE49-F238E27FC236}">
                <a16:creationId xmlns="" xmlns:a16="http://schemas.microsoft.com/office/drawing/2014/main" id="{243AD09F-E6D5-294A-8027-4D6D2E4041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438" t="23823" r="25679" b="11427"/>
          <a:stretch/>
        </p:blipFill>
        <p:spPr bwMode="auto">
          <a:xfrm>
            <a:off x="3497838" y="5491865"/>
            <a:ext cx="1389233" cy="1440000"/>
          </a:xfrm>
          <a:prstGeom prst="rect">
            <a:avLst/>
          </a:prstGeom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テキスト ボックス 19">
            <a:extLst>
              <a:ext uri="{FF2B5EF4-FFF2-40B4-BE49-F238E27FC236}">
                <a16:creationId xmlns="" xmlns:a16="http://schemas.microsoft.com/office/drawing/2014/main" id="{BBDFF416-B75F-C342-BEB8-0FCF5FF6E403}"/>
              </a:ext>
            </a:extLst>
          </p:cNvPr>
          <p:cNvSpPr txBox="1"/>
          <p:nvPr/>
        </p:nvSpPr>
        <p:spPr>
          <a:xfrm>
            <a:off x="3107723" y="9171007"/>
            <a:ext cx="2057400" cy="3315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香り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を長時間楽しめる！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グタール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の新発想ボディクリーム。</a:t>
            </a:r>
          </a:p>
        </p:txBody>
      </p:sp>
      <p:pic>
        <p:nvPicPr>
          <p:cNvPr id="21" name="officeArt object">
            <a:extLst>
              <a:ext uri="{FF2B5EF4-FFF2-40B4-BE49-F238E27FC236}">
                <a16:creationId xmlns="" xmlns:a16="http://schemas.microsoft.com/office/drawing/2014/main" id="{21AC7435-5427-1343-BDC0-5AA7B2DD5D01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107" r="-10" b="11622"/>
          <a:stretch/>
        </p:blipFill>
        <p:spPr bwMode="auto">
          <a:xfrm>
            <a:off x="3249295" y="9632269"/>
            <a:ext cx="1731010" cy="1155031"/>
          </a:xfrm>
          <a:prstGeom prst="rect">
            <a:avLst/>
          </a:prstGeom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81175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="" xmlns:a16="http://schemas.microsoft.com/office/drawing/2014/main" id="{94C1F6F4-8D03-6F4F-B498-106EA05678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5" b="26649"/>
          <a:stretch/>
        </p:blipFill>
        <p:spPr>
          <a:xfrm>
            <a:off x="3040678" y="3269427"/>
            <a:ext cx="2160000" cy="1506587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="" xmlns:a16="http://schemas.microsoft.com/office/drawing/2014/main" id="{D1D6A45C-D5DC-0E4D-A9EF-50CEF50AC1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54656" y="6018003"/>
            <a:ext cx="2160000" cy="1588461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="" xmlns:a16="http://schemas.microsoft.com/office/drawing/2014/main" id="{53849BE1-2D56-3748-B789-7877882C0396}"/>
              </a:ext>
            </a:extLst>
          </p:cNvPr>
          <p:cNvSpPr/>
          <p:nvPr/>
        </p:nvSpPr>
        <p:spPr>
          <a:xfrm>
            <a:off x="3043011" y="4767577"/>
            <a:ext cx="2160000" cy="13045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/>
        </p:nvSpPr>
        <p:spPr>
          <a:xfrm>
            <a:off x="3034800" y="394235"/>
            <a:ext cx="2160000" cy="7538132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266428" y="28376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1102-6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="" xmlns:a16="http://schemas.microsoft.com/office/drawing/2014/main" id="{F0482412-677A-6C41-BE6C-20A8CA3ED3E2}"/>
              </a:ext>
            </a:extLst>
          </p:cNvPr>
          <p:cNvSpPr txBox="1"/>
          <p:nvPr/>
        </p:nvSpPr>
        <p:spPr>
          <a:xfrm>
            <a:off x="3104760" y="494791"/>
            <a:ext cx="200569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グタール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ユニバーサル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ボディクリーム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(175mL)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13,716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※11.7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="" xmlns:a16="http://schemas.microsoft.com/office/drawing/2014/main" id="{DD5F4C71-8394-214E-A61E-9231A279D0D1}"/>
              </a:ext>
            </a:extLst>
          </p:cNvPr>
          <p:cNvSpPr txBox="1"/>
          <p:nvPr/>
        </p:nvSpPr>
        <p:spPr>
          <a:xfrm>
            <a:off x="3133977" y="922316"/>
            <a:ext cx="1983111" cy="13465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グタール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から誕生したのは、“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フレグランス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まとう前につける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”という新発想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ボディクリーム♪ 肌にうるおいを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与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えながらフレグランス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の香り立ちを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高めます。あらかじめ仕込んでおけば、長時間香りを楽しめます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。さらりとした繊細な使い心地もグッド♪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27341" y="2436978"/>
            <a:ext cx="198311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新商品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、限定アイテムが盛りだくさんの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月。</a:t>
            </a:r>
            <a:r>
              <a:rPr lang="en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でもお楽しみのシーズンに向けて、ビューティ情報を発信しますので、抜かりなくチェックしてくださいね！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="" xmlns:a16="http://schemas.microsoft.com/office/drawing/2014/main" id="{4344E91B-9BA7-8543-8551-53F6E2D42862}"/>
              </a:ext>
            </a:extLst>
          </p:cNvPr>
          <p:cNvSpPr/>
          <p:nvPr/>
        </p:nvSpPr>
        <p:spPr>
          <a:xfrm>
            <a:off x="2904483" y="7804425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フリーフォーム 19">
            <a:extLst>
              <a:ext uri="{FF2B5EF4-FFF2-40B4-BE49-F238E27FC236}">
                <a16:creationId xmlns="" xmlns:a16="http://schemas.microsoft.com/office/drawing/2014/main" id="{E6E7DC49-647E-3349-9557-97A0545A55AA}"/>
              </a:ext>
            </a:extLst>
          </p:cNvPr>
          <p:cNvSpPr/>
          <p:nvPr/>
        </p:nvSpPr>
        <p:spPr>
          <a:xfrm>
            <a:off x="3019362" y="7829427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フリーフォーム 20">
            <a:extLst>
              <a:ext uri="{FF2B5EF4-FFF2-40B4-BE49-F238E27FC236}">
                <a16:creationId xmlns="" xmlns:a16="http://schemas.microsoft.com/office/drawing/2014/main" id="{C253121E-15BD-B744-85D2-4356743C3B24}"/>
              </a:ext>
            </a:extLst>
          </p:cNvPr>
          <p:cNvSpPr/>
          <p:nvPr/>
        </p:nvSpPr>
        <p:spPr>
          <a:xfrm>
            <a:off x="3008100" y="7757361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>
            <a:extLst>
              <a:ext uri="{FF2B5EF4-FFF2-40B4-BE49-F238E27FC236}">
                <a16:creationId xmlns="" xmlns:a16="http://schemas.microsoft.com/office/drawing/2014/main" id="{8DA7268D-E1B4-D241-A277-23FED713BA51}"/>
              </a:ext>
            </a:extLst>
          </p:cNvPr>
          <p:cNvSpPr txBox="1"/>
          <p:nvPr/>
        </p:nvSpPr>
        <p:spPr>
          <a:xfrm>
            <a:off x="5532167" y="4476764"/>
            <a:ext cx="1499889" cy="2693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新発売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新作コスメ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ホリデーコフレ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セルヴォーク</a:t>
            </a: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ポール</a:t>
            </a: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&amp;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ジョー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キッカ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ダズショップ 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イプサ 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エムアイエムシー 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 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ジョンマスターオーガニック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ダヴィネス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ブルガリ 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グタール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3" name="角丸四角形 22"/>
          <p:cNvSpPr/>
          <p:nvPr/>
        </p:nvSpPr>
        <p:spPr>
          <a:xfrm>
            <a:off x="4418108" y="4881994"/>
            <a:ext cx="638199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ホリデーコフレ</a:t>
            </a:r>
          </a:p>
        </p:txBody>
      </p:sp>
      <p:sp>
        <p:nvSpPr>
          <p:cNvPr id="24" name="角丸四角形 23"/>
          <p:cNvSpPr/>
          <p:nvPr/>
        </p:nvSpPr>
        <p:spPr>
          <a:xfrm>
            <a:off x="3239287" y="5100543"/>
            <a:ext cx="654239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セルヴォーク</a:t>
            </a:r>
          </a:p>
        </p:txBody>
      </p:sp>
      <p:sp>
        <p:nvSpPr>
          <p:cNvPr id="25" name="角丸四角形 24"/>
          <p:cNvSpPr/>
          <p:nvPr/>
        </p:nvSpPr>
        <p:spPr>
          <a:xfrm>
            <a:off x="3834280" y="5547558"/>
            <a:ext cx="1101142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 smtClean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ジョンマスターオーガニック</a:t>
            </a:r>
          </a:p>
        </p:txBody>
      </p:sp>
      <p:sp>
        <p:nvSpPr>
          <p:cNvPr id="26" name="角丸四角形 25"/>
          <p:cNvSpPr/>
          <p:nvPr/>
        </p:nvSpPr>
        <p:spPr>
          <a:xfrm>
            <a:off x="3925136" y="5100543"/>
            <a:ext cx="688623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ポール</a:t>
            </a:r>
            <a:r>
              <a:rPr lang="en-US" altLang="ja-JP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&amp;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ジョー</a:t>
            </a:r>
          </a:p>
        </p:txBody>
      </p:sp>
      <p:sp>
        <p:nvSpPr>
          <p:cNvPr id="27" name="角丸四角形 26"/>
          <p:cNvSpPr/>
          <p:nvPr/>
        </p:nvSpPr>
        <p:spPr>
          <a:xfrm>
            <a:off x="3240684" y="5320765"/>
            <a:ext cx="615840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ダズショップ </a:t>
            </a:r>
          </a:p>
        </p:txBody>
      </p:sp>
      <p:sp>
        <p:nvSpPr>
          <p:cNvPr id="28" name="角丸四角形 27"/>
          <p:cNvSpPr/>
          <p:nvPr/>
        </p:nvSpPr>
        <p:spPr>
          <a:xfrm>
            <a:off x="4659430" y="5100543"/>
            <a:ext cx="385843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 smtClean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 smtClean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キッカ</a:t>
            </a:r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29" name="角丸四角形 28"/>
          <p:cNvSpPr/>
          <p:nvPr/>
        </p:nvSpPr>
        <p:spPr>
          <a:xfrm>
            <a:off x="3347850" y="5546720"/>
            <a:ext cx="457048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 smtClean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シスレー </a:t>
            </a:r>
          </a:p>
        </p:txBody>
      </p:sp>
      <p:sp>
        <p:nvSpPr>
          <p:cNvPr id="30" name="角丸四角形 29"/>
          <p:cNvSpPr/>
          <p:nvPr/>
        </p:nvSpPr>
        <p:spPr>
          <a:xfrm>
            <a:off x="4293983" y="5328397"/>
            <a:ext cx="768192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 smtClean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エムアイエムシー </a:t>
            </a:r>
          </a:p>
        </p:txBody>
      </p:sp>
      <p:sp>
        <p:nvSpPr>
          <p:cNvPr id="31" name="角丸四角形 30"/>
          <p:cNvSpPr/>
          <p:nvPr/>
        </p:nvSpPr>
        <p:spPr>
          <a:xfrm>
            <a:off x="3926080" y="5761919"/>
            <a:ext cx="488806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 smtClean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ブルガリ </a:t>
            </a:r>
          </a:p>
        </p:txBody>
      </p:sp>
      <p:sp>
        <p:nvSpPr>
          <p:cNvPr id="32" name="角丸四角形 31"/>
          <p:cNvSpPr/>
          <p:nvPr/>
        </p:nvSpPr>
        <p:spPr>
          <a:xfrm>
            <a:off x="3888134" y="5320765"/>
            <a:ext cx="385843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 smtClean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イプサ</a:t>
            </a:r>
          </a:p>
        </p:txBody>
      </p:sp>
      <p:sp>
        <p:nvSpPr>
          <p:cNvPr id="33" name="角丸四角形 32"/>
          <p:cNvSpPr/>
          <p:nvPr/>
        </p:nvSpPr>
        <p:spPr>
          <a:xfrm>
            <a:off x="3366487" y="5763190"/>
            <a:ext cx="520685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 smtClean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ダヴィネス</a:t>
            </a:r>
          </a:p>
        </p:txBody>
      </p:sp>
      <p:sp>
        <p:nvSpPr>
          <p:cNvPr id="34" name="角丸四角形 33"/>
          <p:cNvSpPr/>
          <p:nvPr/>
        </p:nvSpPr>
        <p:spPr>
          <a:xfrm>
            <a:off x="4446616" y="5761919"/>
            <a:ext cx="488806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 smtClean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グタール</a:t>
            </a:r>
          </a:p>
        </p:txBody>
      </p:sp>
      <p:sp>
        <p:nvSpPr>
          <p:cNvPr id="35" name="角丸四角形 34"/>
          <p:cNvSpPr/>
          <p:nvPr/>
        </p:nvSpPr>
        <p:spPr>
          <a:xfrm>
            <a:off x="3287364" y="4880073"/>
            <a:ext cx="465997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 smtClean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 smtClean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新発売</a:t>
            </a:r>
            <a:endParaRPr lang="ja-JP" altLang="en-US" sz="700" dirty="0">
              <a:solidFill>
                <a:prstClr val="white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36" name="角丸四角形 35"/>
          <p:cNvSpPr/>
          <p:nvPr/>
        </p:nvSpPr>
        <p:spPr>
          <a:xfrm>
            <a:off x="3797619" y="4876407"/>
            <a:ext cx="573337" cy="180000"/>
          </a:xfrm>
          <a:prstGeom prst="roundRect">
            <a:avLst>
              <a:gd name="adj" fmla="val 13072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/>
            <a:r>
              <a:rPr lang="en-US" altLang="ja-JP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#</a:t>
            </a:r>
            <a:r>
              <a:rPr lang="ja-JP" altLang="en-US" sz="700" dirty="0">
                <a:solidFill>
                  <a:prstClr val="white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新作コスメ</a:t>
            </a:r>
          </a:p>
        </p:txBody>
      </p:sp>
    </p:spTree>
    <p:extLst>
      <p:ext uri="{BB962C8B-B14F-4D97-AF65-F5344CB8AC3E}">
        <p14:creationId xmlns:p14="http://schemas.microsoft.com/office/powerpoint/2010/main" val="2059395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1094</TotalTime>
  <Words>1256</Words>
  <Application>Microsoft Office PowerPoint</Application>
  <PresentationFormat>B4 (JIS) 257x364 mm</PresentationFormat>
  <Paragraphs>79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4" baseType="lpstr">
      <vt:lpstr>HGPｺﾞｼｯｸM</vt:lpstr>
      <vt:lpstr>HGSｺﾞｼｯｸE</vt:lpstr>
      <vt:lpstr>HGｺﾞｼｯｸE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icomm_win03</cp:lastModifiedBy>
  <cp:revision>213</cp:revision>
  <cp:lastPrinted>2018-10-15T07:57:09Z</cp:lastPrinted>
  <dcterms:created xsi:type="dcterms:W3CDTF">2018-10-01T11:14:38Z</dcterms:created>
  <dcterms:modified xsi:type="dcterms:W3CDTF">2018-10-24T03:51:01Z</dcterms:modified>
</cp:coreProperties>
</file>