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Lst>
  <p:sldSz cx="8229600" cy="10972800" type="B4JIS"/>
  <p:notesSz cx="10021888" cy="68881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8"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29" autoAdjust="0"/>
    <p:restoredTop sz="95419" autoAdjust="0"/>
  </p:normalViewPr>
  <p:slideViewPr>
    <p:cSldViewPr snapToGrid="0" showGuides="1">
      <p:cViewPr varScale="1">
        <p:scale>
          <a:sx n="73" d="100"/>
          <a:sy n="73" d="100"/>
        </p:scale>
        <p:origin x="990" y="78"/>
      </p:cViewPr>
      <p:guideLst>
        <p:guide orient="horz" pos="2118"/>
        <p:guide pos="2592"/>
      </p:guideLst>
    </p:cSldViewPr>
  </p:slideViewPr>
  <p:notesTextViewPr>
    <p:cViewPr>
      <p:scale>
        <a:sx n="1" d="1"/>
        <a:sy n="1" d="1"/>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西村 尚恵" userId="5b17022436f0ba40" providerId="LiveId" clId="{9965CBB3-E973-46CD-A7E6-F6C74AE6AAD6}"/>
    <pc:docChg chg="custSel modSld">
      <pc:chgData name="西村 尚恵" userId="5b17022436f0ba40" providerId="LiveId" clId="{9965CBB3-E973-46CD-A7E6-F6C74AE6AAD6}" dt="2018-10-15T02:26:50.286" v="39" actId="1076"/>
      <pc:docMkLst>
        <pc:docMk/>
      </pc:docMkLst>
      <pc:sldChg chg="addSp delSp modSp">
        <pc:chgData name="西村 尚恵" userId="5b17022436f0ba40" providerId="LiveId" clId="{9965CBB3-E973-46CD-A7E6-F6C74AE6AAD6}" dt="2018-10-15T02:23:27.288" v="12" actId="1076"/>
        <pc:sldMkLst>
          <pc:docMk/>
          <pc:sldMk cId="3034420909" sldId="256"/>
        </pc:sldMkLst>
        <pc:spChg chg="mod">
          <ac:chgData name="西村 尚恵" userId="5b17022436f0ba40" providerId="LiveId" clId="{9965CBB3-E973-46CD-A7E6-F6C74AE6AAD6}" dt="2018-10-15T02:17:46.731" v="7"/>
          <ac:spMkLst>
            <pc:docMk/>
            <pc:sldMk cId="3034420909" sldId="256"/>
            <ac:spMk id="17" creationId="{00000000-0000-0000-0000-000000000000}"/>
          </ac:spMkLst>
        </pc:spChg>
        <pc:spChg chg="mod">
          <ac:chgData name="西村 尚恵" userId="5b17022436f0ba40" providerId="LiveId" clId="{9965CBB3-E973-46CD-A7E6-F6C74AE6AAD6}" dt="2018-10-15T02:17:15.799" v="3"/>
          <ac:spMkLst>
            <pc:docMk/>
            <pc:sldMk cId="3034420909" sldId="256"/>
            <ac:spMk id="23" creationId="{00000000-0000-0000-0000-000000000000}"/>
          </ac:spMkLst>
        </pc:spChg>
        <pc:spChg chg="del">
          <ac:chgData name="西村 尚恵" userId="5b17022436f0ba40" providerId="LiveId" clId="{9965CBB3-E973-46CD-A7E6-F6C74AE6AAD6}" dt="2018-10-15T02:22:21.434" v="8" actId="478"/>
          <ac:spMkLst>
            <pc:docMk/>
            <pc:sldMk cId="3034420909" sldId="256"/>
            <ac:spMk id="25" creationId="{00000000-0000-0000-0000-000000000000}"/>
          </ac:spMkLst>
        </pc:spChg>
        <pc:picChg chg="add mod">
          <ac:chgData name="西村 尚恵" userId="5b17022436f0ba40" providerId="LiveId" clId="{9965CBB3-E973-46CD-A7E6-F6C74AE6AAD6}" dt="2018-10-15T02:23:27.288" v="12" actId="1076"/>
          <ac:picMkLst>
            <pc:docMk/>
            <pc:sldMk cId="3034420909" sldId="256"/>
            <ac:picMk id="7" creationId="{1F0F25C9-8C0B-465A-8BE8-7961DEF40467}"/>
          </ac:picMkLst>
        </pc:picChg>
      </pc:sldChg>
      <pc:sldChg chg="addSp delSp modSp">
        <pc:chgData name="西村 尚恵" userId="5b17022436f0ba40" providerId="LiveId" clId="{9965CBB3-E973-46CD-A7E6-F6C74AE6AAD6}" dt="2018-10-15T02:26:14.187" v="36" actId="1076"/>
        <pc:sldMkLst>
          <pc:docMk/>
          <pc:sldMk cId="1256880317" sldId="257"/>
        </pc:sldMkLst>
        <pc:spChg chg="del">
          <ac:chgData name="西村 尚恵" userId="5b17022436f0ba40" providerId="LiveId" clId="{9965CBB3-E973-46CD-A7E6-F6C74AE6AAD6}" dt="2018-10-15T02:23:36.636" v="13" actId="478"/>
          <ac:spMkLst>
            <pc:docMk/>
            <pc:sldMk cId="1256880317" sldId="257"/>
            <ac:spMk id="13" creationId="{00000000-0000-0000-0000-000000000000}"/>
          </ac:spMkLst>
        </pc:spChg>
        <pc:spChg chg="del">
          <ac:chgData name="西村 尚恵" userId="5b17022436f0ba40" providerId="LiveId" clId="{9965CBB3-E973-46CD-A7E6-F6C74AE6AAD6}" dt="2018-10-15T02:24:17.562" v="18" actId="478"/>
          <ac:spMkLst>
            <pc:docMk/>
            <pc:sldMk cId="1256880317" sldId="257"/>
            <ac:spMk id="15" creationId="{00000000-0000-0000-0000-000000000000}"/>
          </ac:spMkLst>
        </pc:spChg>
        <pc:picChg chg="add del mod">
          <ac:chgData name="西村 尚恵" userId="5b17022436f0ba40" providerId="LiveId" clId="{9965CBB3-E973-46CD-A7E6-F6C74AE6AAD6}" dt="2018-10-15T02:25:06.555" v="25" actId="478"/>
          <ac:picMkLst>
            <pc:docMk/>
            <pc:sldMk cId="1256880317" sldId="257"/>
            <ac:picMk id="3" creationId="{B7A0F3D8-2955-4BAB-8454-C93D9F0C474C}"/>
          </ac:picMkLst>
        </pc:picChg>
        <pc:picChg chg="add mod">
          <ac:chgData name="西村 尚恵" userId="5b17022436f0ba40" providerId="LiveId" clId="{9965CBB3-E973-46CD-A7E6-F6C74AE6AAD6}" dt="2018-10-15T02:24:51.161" v="23" actId="14100"/>
          <ac:picMkLst>
            <pc:docMk/>
            <pc:sldMk cId="1256880317" sldId="257"/>
            <ac:picMk id="9" creationId="{0D3DFAFE-D207-41C0-8308-AF86DAB995AE}"/>
          </ac:picMkLst>
        </pc:picChg>
        <pc:picChg chg="add mod">
          <ac:chgData name="西村 尚恵" userId="5b17022436f0ba40" providerId="LiveId" clId="{9965CBB3-E973-46CD-A7E6-F6C74AE6AAD6}" dt="2018-10-15T02:26:14.187" v="36" actId="1076"/>
          <ac:picMkLst>
            <pc:docMk/>
            <pc:sldMk cId="1256880317" sldId="257"/>
            <ac:picMk id="16" creationId="{6935F817-CDFE-4A3B-B812-0497518006E3}"/>
          </ac:picMkLst>
        </pc:picChg>
      </pc:sldChg>
      <pc:sldChg chg="delSp">
        <pc:chgData name="西村 尚恵" userId="5b17022436f0ba40" providerId="LiveId" clId="{9965CBB3-E973-46CD-A7E6-F6C74AE6AAD6}" dt="2018-10-15T02:25:55.203" v="33" actId="478"/>
        <pc:sldMkLst>
          <pc:docMk/>
          <pc:sldMk cId="3107915079" sldId="258"/>
        </pc:sldMkLst>
        <pc:spChg chg="del">
          <ac:chgData name="西村 尚恵" userId="5b17022436f0ba40" providerId="LiveId" clId="{9965CBB3-E973-46CD-A7E6-F6C74AE6AAD6}" dt="2018-10-15T02:25:55.203" v="33" actId="478"/>
          <ac:spMkLst>
            <pc:docMk/>
            <pc:sldMk cId="3107915079" sldId="258"/>
            <ac:spMk id="34" creationId="{00000000-0000-0000-0000-000000000000}"/>
          </ac:spMkLst>
        </pc:spChg>
      </pc:sldChg>
      <pc:sldChg chg="addSp delSp modSp">
        <pc:chgData name="西村 尚恵" userId="5b17022436f0ba40" providerId="LiveId" clId="{9965CBB3-E973-46CD-A7E6-F6C74AE6AAD6}" dt="2018-10-15T02:26:50.286" v="39" actId="1076"/>
        <pc:sldMkLst>
          <pc:docMk/>
          <pc:sldMk cId="2968749313" sldId="259"/>
        </pc:sldMkLst>
        <pc:spChg chg="del">
          <ac:chgData name="西村 尚恵" userId="5b17022436f0ba40" providerId="LiveId" clId="{9965CBB3-E973-46CD-A7E6-F6C74AE6AAD6}" dt="2018-10-15T02:25:33.128" v="27" actId="478"/>
          <ac:spMkLst>
            <pc:docMk/>
            <pc:sldMk cId="2968749313" sldId="259"/>
            <ac:spMk id="12" creationId="{00000000-0000-0000-0000-000000000000}"/>
          </ac:spMkLst>
        </pc:spChg>
        <pc:spChg chg="del">
          <ac:chgData name="西村 尚恵" userId="5b17022436f0ba40" providerId="LiveId" clId="{9965CBB3-E973-46CD-A7E6-F6C74AE6AAD6}" dt="2018-10-15T02:24:54.664" v="24" actId="478"/>
          <ac:spMkLst>
            <pc:docMk/>
            <pc:sldMk cId="2968749313" sldId="259"/>
            <ac:spMk id="13" creationId="{00000000-0000-0000-0000-000000000000}"/>
          </ac:spMkLst>
        </pc:spChg>
        <pc:picChg chg="add del mod">
          <ac:chgData name="西村 尚恵" userId="5b17022436f0ba40" providerId="LiveId" clId="{9965CBB3-E973-46CD-A7E6-F6C74AE6AAD6}" dt="2018-10-15T02:26:07.143" v="34" actId="478"/>
          <ac:picMkLst>
            <pc:docMk/>
            <pc:sldMk cId="2968749313" sldId="259"/>
            <ac:picMk id="3" creationId="{35FE684E-A475-42DA-97CB-FD7C2ACCD028}"/>
          </ac:picMkLst>
        </pc:picChg>
        <pc:picChg chg="add mod">
          <ac:chgData name="西村 尚恵" userId="5b17022436f0ba40" providerId="LiveId" clId="{9965CBB3-E973-46CD-A7E6-F6C74AE6AAD6}" dt="2018-10-15T02:26:50.286" v="39" actId="1076"/>
          <ac:picMkLst>
            <pc:docMk/>
            <pc:sldMk cId="2968749313" sldId="259"/>
            <ac:picMk id="9" creationId="{CC0324FD-CED8-45D2-86A7-159D2AE9E560}"/>
          </ac:picMkLst>
        </pc:picChg>
        <pc:picChg chg="add">
          <ac:chgData name="西村 尚恵" userId="5b17022436f0ba40" providerId="LiveId" clId="{9965CBB3-E973-46CD-A7E6-F6C74AE6AAD6}" dt="2018-10-15T02:25:09.734" v="26"/>
          <ac:picMkLst>
            <pc:docMk/>
            <pc:sldMk cId="2968749313" sldId="259"/>
            <ac:picMk id="15" creationId="{953270EF-43A1-4E69-839E-C0103553848A}"/>
          </ac:picMkLst>
        </pc:picChg>
      </pc:sldChg>
    </pc:docChg>
  </pc:docChgLst>
  <pc:docChgLst>
    <pc:chgData name="西村 尚恵" userId="5b17022436f0ba40" providerId="LiveId" clId="{745C9F73-F61B-4FB1-80BE-81E1C9B2917D}"/>
    <pc:docChg chg="undo custSel modSld">
      <pc:chgData name="西村 尚恵" userId="5b17022436f0ba40" providerId="LiveId" clId="{745C9F73-F61B-4FB1-80BE-81E1C9B2917D}" dt="2018-10-15T06:49:00.395" v="1176" actId="20577"/>
      <pc:docMkLst>
        <pc:docMk/>
      </pc:docMkLst>
      <pc:sldChg chg="addSp delSp modSp">
        <pc:chgData name="西村 尚恵" userId="5b17022436f0ba40" providerId="LiveId" clId="{745C9F73-F61B-4FB1-80BE-81E1C9B2917D}" dt="2018-10-15T06:42:43.467" v="1144" actId="1037"/>
        <pc:sldMkLst>
          <pc:docMk/>
          <pc:sldMk cId="3034420909" sldId="256"/>
        </pc:sldMkLst>
        <pc:spChg chg="del">
          <ac:chgData name="西村 尚恵" userId="5b17022436f0ba40" providerId="LiveId" clId="{745C9F73-F61B-4FB1-80BE-81E1C9B2917D}" dt="2018-10-15T05:15:31.962" v="209" actId="478"/>
          <ac:spMkLst>
            <pc:docMk/>
            <pc:sldMk cId="3034420909" sldId="256"/>
            <ac:spMk id="6" creationId="{00000000-0000-0000-0000-000000000000}"/>
          </ac:spMkLst>
        </pc:spChg>
        <pc:spChg chg="mod">
          <ac:chgData name="西村 尚恵" userId="5b17022436f0ba40" providerId="LiveId" clId="{745C9F73-F61B-4FB1-80BE-81E1C9B2917D}" dt="2018-10-15T06:06:05.009" v="737" actId="1036"/>
          <ac:spMkLst>
            <pc:docMk/>
            <pc:sldMk cId="3034420909" sldId="256"/>
            <ac:spMk id="9" creationId="{00000000-0000-0000-0000-000000000000}"/>
          </ac:spMkLst>
        </pc:spChg>
        <pc:spChg chg="mod">
          <ac:chgData name="西村 尚恵" userId="5b17022436f0ba40" providerId="LiveId" clId="{745C9F73-F61B-4FB1-80BE-81E1C9B2917D}" dt="2018-10-15T06:07:08.413" v="741"/>
          <ac:spMkLst>
            <pc:docMk/>
            <pc:sldMk cId="3034420909" sldId="256"/>
            <ac:spMk id="11" creationId="{00000000-0000-0000-0000-000000000000}"/>
          </ac:spMkLst>
        </pc:spChg>
        <pc:spChg chg="mod">
          <ac:chgData name="西村 尚恵" userId="5b17022436f0ba40" providerId="LiveId" clId="{745C9F73-F61B-4FB1-80BE-81E1C9B2917D}" dt="2018-10-15T04:55:53" v="24" actId="1037"/>
          <ac:spMkLst>
            <pc:docMk/>
            <pc:sldMk cId="3034420909" sldId="256"/>
            <ac:spMk id="12" creationId="{00000000-0000-0000-0000-000000000000}"/>
          </ac:spMkLst>
        </pc:spChg>
        <pc:spChg chg="mod">
          <ac:chgData name="西村 尚恵" userId="5b17022436f0ba40" providerId="LiveId" clId="{745C9F73-F61B-4FB1-80BE-81E1C9B2917D}" dt="2018-10-15T02:39:37.394" v="0"/>
          <ac:spMkLst>
            <pc:docMk/>
            <pc:sldMk cId="3034420909" sldId="256"/>
            <ac:spMk id="14" creationId="{00000000-0000-0000-0000-000000000000}"/>
          </ac:spMkLst>
        </pc:spChg>
        <pc:spChg chg="mod">
          <ac:chgData name="西村 尚恵" userId="5b17022436f0ba40" providerId="LiveId" clId="{745C9F73-F61B-4FB1-80BE-81E1C9B2917D}" dt="2018-10-15T02:40:23.248" v="6"/>
          <ac:spMkLst>
            <pc:docMk/>
            <pc:sldMk cId="3034420909" sldId="256"/>
            <ac:spMk id="15" creationId="{00000000-0000-0000-0000-000000000000}"/>
          </ac:spMkLst>
        </pc:spChg>
        <pc:spChg chg="mod">
          <ac:chgData name="西村 尚恵" userId="5b17022436f0ba40" providerId="LiveId" clId="{745C9F73-F61B-4FB1-80BE-81E1C9B2917D}" dt="2018-10-15T06:42:03.704" v="1130" actId="20577"/>
          <ac:spMkLst>
            <pc:docMk/>
            <pc:sldMk cId="3034420909" sldId="256"/>
            <ac:spMk id="24" creationId="{00000000-0000-0000-0000-000000000000}"/>
          </ac:spMkLst>
        </pc:spChg>
        <pc:spChg chg="mod">
          <ac:chgData name="西村 尚恵" userId="5b17022436f0ba40" providerId="LiveId" clId="{745C9F73-F61B-4FB1-80BE-81E1C9B2917D}" dt="2018-10-15T06:02:47.437" v="600" actId="20577"/>
          <ac:spMkLst>
            <pc:docMk/>
            <pc:sldMk cId="3034420909" sldId="256"/>
            <ac:spMk id="30" creationId="{00000000-0000-0000-0000-000000000000}"/>
          </ac:spMkLst>
        </pc:spChg>
        <pc:picChg chg="add">
          <ac:chgData name="西村 尚恵" userId="5b17022436f0ba40" providerId="LiveId" clId="{745C9F73-F61B-4FB1-80BE-81E1C9B2917D}" dt="2018-10-15T05:15:33.915" v="210"/>
          <ac:picMkLst>
            <pc:docMk/>
            <pc:sldMk cId="3034420909" sldId="256"/>
            <ac:picMk id="25" creationId="{AD8B2F54-EAC5-43BF-A00F-0EC39F9DA4FF}"/>
          </ac:picMkLst>
        </pc:picChg>
        <pc:cxnChg chg="add mod">
          <ac:chgData name="西村 尚恵" userId="5b17022436f0ba40" providerId="LiveId" clId="{745C9F73-F61B-4FB1-80BE-81E1C9B2917D}" dt="2018-10-15T06:42:43.467" v="1144" actId="1037"/>
          <ac:cxnSpMkLst>
            <pc:docMk/>
            <pc:sldMk cId="3034420909" sldId="256"/>
            <ac:cxnSpMk id="3" creationId="{61ABDD6D-E842-429F-9EF5-B9869EA275C0}"/>
          </ac:cxnSpMkLst>
        </pc:cxnChg>
      </pc:sldChg>
      <pc:sldChg chg="addSp modSp">
        <pc:chgData name="西村 尚恵" userId="5b17022436f0ba40" providerId="LiveId" clId="{745C9F73-F61B-4FB1-80BE-81E1C9B2917D}" dt="2018-10-15T06:47:51.784" v="1161" actId="1036"/>
        <pc:sldMkLst>
          <pc:docMk/>
          <pc:sldMk cId="1256880317" sldId="257"/>
        </pc:sldMkLst>
        <pc:spChg chg="mod">
          <ac:chgData name="西村 尚恵" userId="5b17022436f0ba40" providerId="LiveId" clId="{745C9F73-F61B-4FB1-80BE-81E1C9B2917D}" dt="2018-10-15T06:08:57.036" v="873"/>
          <ac:spMkLst>
            <pc:docMk/>
            <pc:sldMk cId="1256880317" sldId="257"/>
            <ac:spMk id="6" creationId="{00000000-0000-0000-0000-000000000000}"/>
          </ac:spMkLst>
        </pc:spChg>
        <pc:spChg chg="mod">
          <ac:chgData name="西村 尚恵" userId="5b17022436f0ba40" providerId="LiveId" clId="{745C9F73-F61B-4FB1-80BE-81E1C9B2917D}" dt="2018-10-15T06:08:50.888" v="870" actId="1036"/>
          <ac:spMkLst>
            <pc:docMk/>
            <pc:sldMk cId="1256880317" sldId="257"/>
            <ac:spMk id="7" creationId="{00000000-0000-0000-0000-000000000000}"/>
          </ac:spMkLst>
        </pc:spChg>
        <pc:spChg chg="mod">
          <ac:chgData name="西村 尚恵" userId="5b17022436f0ba40" providerId="LiveId" clId="{745C9F73-F61B-4FB1-80BE-81E1C9B2917D}" dt="2018-10-15T06:46:39.573" v="1157"/>
          <ac:spMkLst>
            <pc:docMk/>
            <pc:sldMk cId="1256880317" sldId="257"/>
            <ac:spMk id="8" creationId="{00000000-0000-0000-0000-000000000000}"/>
          </ac:spMkLst>
        </pc:spChg>
        <pc:spChg chg="mod">
          <ac:chgData name="西村 尚恵" userId="5b17022436f0ba40" providerId="LiveId" clId="{745C9F73-F61B-4FB1-80BE-81E1C9B2917D}" dt="2018-10-15T05:11:25.701" v="101"/>
          <ac:spMkLst>
            <pc:docMk/>
            <pc:sldMk cId="1256880317" sldId="257"/>
            <ac:spMk id="14" creationId="{00000000-0000-0000-0000-000000000000}"/>
          </ac:spMkLst>
        </pc:spChg>
        <pc:spChg chg="mod">
          <ac:chgData name="西村 尚恵" userId="5b17022436f0ba40" providerId="LiveId" clId="{745C9F73-F61B-4FB1-80BE-81E1C9B2917D}" dt="2018-10-15T05:14:47.651" v="193" actId="1036"/>
          <ac:spMkLst>
            <pc:docMk/>
            <pc:sldMk cId="1256880317" sldId="257"/>
            <ac:spMk id="18" creationId="{00000000-0000-0000-0000-000000000000}"/>
          </ac:spMkLst>
        </pc:spChg>
        <pc:spChg chg="mod">
          <ac:chgData name="西村 尚恵" userId="5b17022436f0ba40" providerId="LiveId" clId="{745C9F73-F61B-4FB1-80BE-81E1C9B2917D}" dt="2018-10-15T06:10:34.675" v="964"/>
          <ac:spMkLst>
            <pc:docMk/>
            <pc:sldMk cId="1256880317" sldId="257"/>
            <ac:spMk id="19" creationId="{00000000-0000-0000-0000-000000000000}"/>
          </ac:spMkLst>
        </pc:spChg>
        <pc:spChg chg="mod">
          <ac:chgData name="西村 尚恵" userId="5b17022436f0ba40" providerId="LiveId" clId="{745C9F73-F61B-4FB1-80BE-81E1C9B2917D}" dt="2018-10-15T06:09:58.087" v="958" actId="20577"/>
          <ac:spMkLst>
            <pc:docMk/>
            <pc:sldMk cId="1256880317" sldId="257"/>
            <ac:spMk id="21" creationId="{00000000-0000-0000-0000-000000000000}"/>
          </ac:spMkLst>
        </pc:spChg>
        <pc:picChg chg="add mod">
          <ac:chgData name="西村 尚恵" userId="5b17022436f0ba40" providerId="LiveId" clId="{745C9F73-F61B-4FB1-80BE-81E1C9B2917D}" dt="2018-10-15T06:08:50.888" v="870" actId="1036"/>
          <ac:picMkLst>
            <pc:docMk/>
            <pc:sldMk cId="1256880317" sldId="257"/>
            <ac:picMk id="3" creationId="{1FA9FE82-944E-42F4-8309-039A5E4ECD85}"/>
          </ac:picMkLst>
        </pc:picChg>
        <pc:picChg chg="mod">
          <ac:chgData name="西村 尚恵" userId="5b17022436f0ba40" providerId="LiveId" clId="{745C9F73-F61B-4FB1-80BE-81E1C9B2917D}" dt="2018-10-15T06:47:51.784" v="1161" actId="1036"/>
          <ac:picMkLst>
            <pc:docMk/>
            <pc:sldMk cId="1256880317" sldId="257"/>
            <ac:picMk id="9" creationId="{0D3DFAFE-D207-41C0-8308-AF86DAB995AE}"/>
          </ac:picMkLst>
        </pc:picChg>
        <pc:picChg chg="mod">
          <ac:chgData name="西村 尚恵" userId="5b17022436f0ba40" providerId="LiveId" clId="{745C9F73-F61B-4FB1-80BE-81E1C9B2917D}" dt="2018-10-15T06:08:50.888" v="870" actId="1036"/>
          <ac:picMkLst>
            <pc:docMk/>
            <pc:sldMk cId="1256880317" sldId="257"/>
            <ac:picMk id="16" creationId="{6935F817-CDFE-4A3B-B812-0497518006E3}"/>
          </ac:picMkLst>
        </pc:picChg>
      </pc:sldChg>
      <pc:sldChg chg="delSp modSp">
        <pc:chgData name="西村 尚恵" userId="5b17022436f0ba40" providerId="LiveId" clId="{745C9F73-F61B-4FB1-80BE-81E1C9B2917D}" dt="2018-10-15T06:39:09.625" v="1128"/>
        <pc:sldMkLst>
          <pc:docMk/>
          <pc:sldMk cId="3107915079" sldId="258"/>
        </pc:sldMkLst>
        <pc:spChg chg="mod">
          <ac:chgData name="西村 尚恵" userId="5b17022436f0ba40" providerId="LiveId" clId="{745C9F73-F61B-4FB1-80BE-81E1C9B2917D}" dt="2018-10-15T06:39:09.625" v="1128"/>
          <ac:spMkLst>
            <pc:docMk/>
            <pc:sldMk cId="3107915079" sldId="258"/>
            <ac:spMk id="2" creationId="{00000000-0000-0000-0000-000000000000}"/>
          </ac:spMkLst>
        </pc:spChg>
        <pc:spChg chg="mod">
          <ac:chgData name="西村 尚恵" userId="5b17022436f0ba40" providerId="LiveId" clId="{745C9F73-F61B-4FB1-80BE-81E1C9B2917D}" dt="2018-10-15T05:11:14.652" v="91"/>
          <ac:spMkLst>
            <pc:docMk/>
            <pc:sldMk cId="3107915079" sldId="258"/>
            <ac:spMk id="8" creationId="{00000000-0000-0000-0000-000000000000}"/>
          </ac:spMkLst>
        </pc:spChg>
        <pc:spChg chg="mod">
          <ac:chgData name="西村 尚恵" userId="5b17022436f0ba40" providerId="LiveId" clId="{745C9F73-F61B-4FB1-80BE-81E1C9B2917D}" dt="2018-10-15T05:27:25.184" v="597" actId="207"/>
          <ac:spMkLst>
            <pc:docMk/>
            <pc:sldMk cId="3107915079" sldId="258"/>
            <ac:spMk id="15" creationId="{00000000-0000-0000-0000-000000000000}"/>
          </ac:spMkLst>
        </pc:spChg>
        <pc:spChg chg="mod">
          <ac:chgData name="西村 尚恵" userId="5b17022436f0ba40" providerId="LiveId" clId="{745C9F73-F61B-4FB1-80BE-81E1C9B2917D}" dt="2018-10-15T05:27:25.184" v="597" actId="207"/>
          <ac:spMkLst>
            <pc:docMk/>
            <pc:sldMk cId="3107915079" sldId="258"/>
            <ac:spMk id="18" creationId="{00000000-0000-0000-0000-000000000000}"/>
          </ac:spMkLst>
        </pc:spChg>
        <pc:spChg chg="mod">
          <ac:chgData name="西村 尚恵" userId="5b17022436f0ba40" providerId="LiveId" clId="{745C9F73-F61B-4FB1-80BE-81E1C9B2917D}" dt="2018-10-15T05:27:25.184" v="597" actId="207"/>
          <ac:spMkLst>
            <pc:docMk/>
            <pc:sldMk cId="3107915079" sldId="258"/>
            <ac:spMk id="24" creationId="{00000000-0000-0000-0000-000000000000}"/>
          </ac:spMkLst>
        </pc:spChg>
        <pc:spChg chg="mod">
          <ac:chgData name="西村 尚恵" userId="5b17022436f0ba40" providerId="LiveId" clId="{745C9F73-F61B-4FB1-80BE-81E1C9B2917D}" dt="2018-10-15T05:27:25.184" v="597" actId="207"/>
          <ac:spMkLst>
            <pc:docMk/>
            <pc:sldMk cId="3107915079" sldId="258"/>
            <ac:spMk id="28" creationId="{00000000-0000-0000-0000-000000000000}"/>
          </ac:spMkLst>
        </pc:spChg>
        <pc:spChg chg="mod">
          <ac:chgData name="西村 尚恵" userId="5b17022436f0ba40" providerId="LiveId" clId="{745C9F73-F61B-4FB1-80BE-81E1C9B2917D}" dt="2018-10-15T05:27:15.160" v="596" actId="1037"/>
          <ac:spMkLst>
            <pc:docMk/>
            <pc:sldMk cId="3107915079" sldId="258"/>
            <ac:spMk id="29" creationId="{00000000-0000-0000-0000-000000000000}"/>
          </ac:spMkLst>
        </pc:spChg>
        <pc:spChg chg="mod">
          <ac:chgData name="西村 尚恵" userId="5b17022436f0ba40" providerId="LiveId" clId="{745C9F73-F61B-4FB1-80BE-81E1C9B2917D}" dt="2018-10-15T05:27:25.184" v="597" actId="207"/>
          <ac:spMkLst>
            <pc:docMk/>
            <pc:sldMk cId="3107915079" sldId="258"/>
            <ac:spMk id="30" creationId="{00000000-0000-0000-0000-000000000000}"/>
          </ac:spMkLst>
        </pc:spChg>
        <pc:spChg chg="mod">
          <ac:chgData name="西村 尚恵" userId="5b17022436f0ba40" providerId="LiveId" clId="{745C9F73-F61B-4FB1-80BE-81E1C9B2917D}" dt="2018-10-15T05:27:00.734" v="577" actId="14100"/>
          <ac:spMkLst>
            <pc:docMk/>
            <pc:sldMk cId="3107915079" sldId="258"/>
            <ac:spMk id="31" creationId="{00000000-0000-0000-0000-000000000000}"/>
          </ac:spMkLst>
        </pc:spChg>
        <pc:spChg chg="mod">
          <ac:chgData name="西村 尚恵" userId="5b17022436f0ba40" providerId="LiveId" clId="{745C9F73-F61B-4FB1-80BE-81E1C9B2917D}" dt="2018-10-15T05:27:25.184" v="597" actId="207"/>
          <ac:spMkLst>
            <pc:docMk/>
            <pc:sldMk cId="3107915079" sldId="258"/>
            <ac:spMk id="32" creationId="{00000000-0000-0000-0000-000000000000}"/>
          </ac:spMkLst>
        </pc:spChg>
        <pc:spChg chg="mod">
          <ac:chgData name="西村 尚恵" userId="5b17022436f0ba40" providerId="LiveId" clId="{745C9F73-F61B-4FB1-80BE-81E1C9B2917D}" dt="2018-10-15T05:23:44.462" v="470" actId="20577"/>
          <ac:spMkLst>
            <pc:docMk/>
            <pc:sldMk cId="3107915079" sldId="258"/>
            <ac:spMk id="33" creationId="{00000000-0000-0000-0000-000000000000}"/>
          </ac:spMkLst>
        </pc:spChg>
        <pc:spChg chg="del">
          <ac:chgData name="西村 尚恵" userId="5b17022436f0ba40" providerId="LiveId" clId="{745C9F73-F61B-4FB1-80BE-81E1C9B2917D}" dt="2018-10-15T05:17:56.539" v="270" actId="478"/>
          <ac:spMkLst>
            <pc:docMk/>
            <pc:sldMk cId="3107915079" sldId="258"/>
            <ac:spMk id="42" creationId="{00000000-0000-0000-0000-000000000000}"/>
          </ac:spMkLst>
        </pc:spChg>
        <pc:spChg chg="del">
          <ac:chgData name="西村 尚恵" userId="5b17022436f0ba40" providerId="LiveId" clId="{745C9F73-F61B-4FB1-80BE-81E1C9B2917D}" dt="2018-10-15T05:17:56.539" v="270" actId="478"/>
          <ac:spMkLst>
            <pc:docMk/>
            <pc:sldMk cId="3107915079" sldId="258"/>
            <ac:spMk id="43" creationId="{00000000-0000-0000-0000-000000000000}"/>
          </ac:spMkLst>
        </pc:spChg>
        <pc:spChg chg="del">
          <ac:chgData name="西村 尚恵" userId="5b17022436f0ba40" providerId="LiveId" clId="{745C9F73-F61B-4FB1-80BE-81E1C9B2917D}" dt="2018-10-15T05:17:56.539" v="270" actId="478"/>
          <ac:spMkLst>
            <pc:docMk/>
            <pc:sldMk cId="3107915079" sldId="258"/>
            <ac:spMk id="44" creationId="{00000000-0000-0000-0000-000000000000}"/>
          </ac:spMkLst>
        </pc:spChg>
        <pc:spChg chg="del">
          <ac:chgData name="西村 尚恵" userId="5b17022436f0ba40" providerId="LiveId" clId="{745C9F73-F61B-4FB1-80BE-81E1C9B2917D}" dt="2018-10-15T05:26:06.456" v="574" actId="478"/>
          <ac:spMkLst>
            <pc:docMk/>
            <pc:sldMk cId="3107915079" sldId="258"/>
            <ac:spMk id="47" creationId="{00000000-0000-0000-0000-000000000000}"/>
          </ac:spMkLst>
        </pc:spChg>
        <pc:spChg chg="del">
          <ac:chgData name="西村 尚恵" userId="5b17022436f0ba40" providerId="LiveId" clId="{745C9F73-F61B-4FB1-80BE-81E1C9B2917D}" dt="2018-10-15T05:25:26.472" v="569" actId="478"/>
          <ac:spMkLst>
            <pc:docMk/>
            <pc:sldMk cId="3107915079" sldId="258"/>
            <ac:spMk id="48" creationId="{00000000-0000-0000-0000-000000000000}"/>
          </ac:spMkLst>
        </pc:spChg>
      </pc:sldChg>
      <pc:sldChg chg="addSp delSp modSp">
        <pc:chgData name="西村 尚恵" userId="5b17022436f0ba40" providerId="LiveId" clId="{745C9F73-F61B-4FB1-80BE-81E1C9B2917D}" dt="2018-10-15T06:49:00.395" v="1176" actId="20577"/>
        <pc:sldMkLst>
          <pc:docMk/>
          <pc:sldMk cId="2968749313" sldId="259"/>
        </pc:sldMkLst>
        <pc:spChg chg="mod">
          <ac:chgData name="西村 尚恵" userId="5b17022436f0ba40" providerId="LiveId" clId="{745C9F73-F61B-4FB1-80BE-81E1C9B2917D}" dt="2018-10-15T06:11:05.003" v="1010"/>
          <ac:spMkLst>
            <pc:docMk/>
            <pc:sldMk cId="2968749313" sldId="259"/>
            <ac:spMk id="6" creationId="{00000000-0000-0000-0000-000000000000}"/>
          </ac:spMkLst>
        </pc:spChg>
        <pc:spChg chg="mod">
          <ac:chgData name="西村 尚恵" userId="5b17022436f0ba40" providerId="LiveId" clId="{745C9F73-F61B-4FB1-80BE-81E1C9B2917D}" dt="2018-10-15T06:48:14.580" v="1174"/>
          <ac:spMkLst>
            <pc:docMk/>
            <pc:sldMk cId="2968749313" sldId="259"/>
            <ac:spMk id="7" creationId="{00000000-0000-0000-0000-000000000000}"/>
          </ac:spMkLst>
        </pc:spChg>
        <pc:spChg chg="mod">
          <ac:chgData name="西村 尚恵" userId="5b17022436f0ba40" providerId="LiveId" clId="{745C9F73-F61B-4FB1-80BE-81E1C9B2917D}" dt="2018-10-15T06:48:05.341" v="1162" actId="20577"/>
          <ac:spMkLst>
            <pc:docMk/>
            <pc:sldMk cId="2968749313" sldId="259"/>
            <ac:spMk id="8" creationId="{00000000-0000-0000-0000-000000000000}"/>
          </ac:spMkLst>
        </pc:spChg>
        <pc:spChg chg="mod">
          <ac:chgData name="西村 尚恵" userId="5b17022436f0ba40" providerId="LiveId" clId="{745C9F73-F61B-4FB1-80BE-81E1C9B2917D}" dt="2018-10-15T05:11:30.451" v="106"/>
          <ac:spMkLst>
            <pc:docMk/>
            <pc:sldMk cId="2968749313" sldId="259"/>
            <ac:spMk id="14" creationId="{00000000-0000-0000-0000-000000000000}"/>
          </ac:spMkLst>
        </pc:spChg>
        <pc:spChg chg="mod">
          <ac:chgData name="西村 尚恵" userId="5b17022436f0ba40" providerId="LiveId" clId="{745C9F73-F61B-4FB1-80BE-81E1C9B2917D}" dt="2018-10-15T06:49:00.395" v="1176" actId="20577"/>
          <ac:spMkLst>
            <pc:docMk/>
            <pc:sldMk cId="2968749313" sldId="259"/>
            <ac:spMk id="18" creationId="{00000000-0000-0000-0000-000000000000}"/>
          </ac:spMkLst>
        </pc:spChg>
        <pc:spChg chg="mod">
          <ac:chgData name="西村 尚恵" userId="5b17022436f0ba40" providerId="LiveId" clId="{745C9F73-F61B-4FB1-80BE-81E1C9B2917D}" dt="2018-10-15T06:48:56.657" v="1175" actId="20577"/>
          <ac:spMkLst>
            <pc:docMk/>
            <pc:sldMk cId="2968749313" sldId="259"/>
            <ac:spMk id="19" creationId="{00000000-0000-0000-0000-000000000000}"/>
          </ac:spMkLst>
        </pc:spChg>
        <pc:spChg chg="mod">
          <ac:chgData name="西村 尚恵" userId="5b17022436f0ba40" providerId="LiveId" clId="{745C9F73-F61B-4FB1-80BE-81E1C9B2917D}" dt="2018-10-15T06:12:14.861" v="1120" actId="1036"/>
          <ac:spMkLst>
            <pc:docMk/>
            <pc:sldMk cId="2968749313" sldId="259"/>
            <ac:spMk id="21" creationId="{00000000-0000-0000-0000-000000000000}"/>
          </ac:spMkLst>
        </pc:spChg>
        <pc:picChg chg="add mod">
          <ac:chgData name="西村 尚恵" userId="5b17022436f0ba40" providerId="LiveId" clId="{745C9F73-F61B-4FB1-80BE-81E1C9B2917D}" dt="2018-10-15T05:16:05.477" v="214" actId="14100"/>
          <ac:picMkLst>
            <pc:docMk/>
            <pc:sldMk cId="2968749313" sldId="259"/>
            <ac:picMk id="3" creationId="{990E45A8-67D4-4FC0-9BC6-3325A78EF0A1}"/>
          </ac:picMkLst>
        </pc:picChg>
        <pc:picChg chg="add del">
          <ac:chgData name="西村 尚恵" userId="5b17022436f0ba40" providerId="LiveId" clId="{745C9F73-F61B-4FB1-80BE-81E1C9B2917D}" dt="2018-10-15T05:15:27.983" v="208" actId="478"/>
          <ac:picMkLst>
            <pc:docMk/>
            <pc:sldMk cId="2968749313" sldId="259"/>
            <ac:picMk id="15" creationId="{953270EF-43A1-4E69-839E-C0103553848A}"/>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xmlns="" id="{1F0F25C9-8C0B-465A-8BE8-7961DEF404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5299" y="6506877"/>
            <a:ext cx="2159001" cy="1439334"/>
          </a:xfrm>
          <a:prstGeom prst="rect">
            <a:avLst/>
          </a:prstGeom>
        </p:spPr>
      </p:pic>
      <p:sp>
        <p:nvSpPr>
          <p:cNvPr id="10" name="正方形/長方形 9"/>
          <p:cNvSpPr/>
          <p:nvPr/>
        </p:nvSpPr>
        <p:spPr>
          <a:xfrm>
            <a:off x="3041678" y="2537858"/>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10167" y="6075278"/>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クッションファンデのイメージを変えた実力派！</a:t>
            </a:r>
            <a:endPar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108205" y="8455074"/>
            <a:ext cx="2034819"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今や、いろいろなブランドから登場しているクッションファンデ。けれど、ベタベタして崩れやすいイメージがあって、実はちょっと苦手でした。そんな私のイメージを打ち破ってくれたのが</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クレ・ド・ポー ボーテ</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の「タンクッションエクラ」。べたつき感がないのに肌なじみがよく、仕上がりはうるおったツヤ肌に。崩れにくいのにうるおい感が長時間続く、優秀ファンデなんです♪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096781" y="3813598"/>
            <a:ext cx="2057400"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どんどん寒くなるこの時季、「そろそろ肌の乾燥が気になる</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という方も多いのでは？特にメイクアップの土台となるファンデーションには、冷たい外の空気の中でもしっとり感を持続するうるおいと、暖房の効いたオフィスや部屋の中では崩れないカバー力を期待したいですよね。</a:t>
            </a: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そこで今回は、私がおすすめする冬向けファンデーションをご紹介しちゃいます♪</a:t>
            </a:r>
          </a:p>
        </p:txBody>
      </p:sp>
      <p:sp>
        <p:nvSpPr>
          <p:cNvPr id="14" name="テキスト ボックス 13"/>
          <p:cNvSpPr txBox="1"/>
          <p:nvPr/>
        </p:nvSpPr>
        <p:spPr>
          <a:xfrm>
            <a:off x="3146975" y="2609500"/>
            <a:ext cx="1880188" cy="384721"/>
          </a:xfrm>
          <a:prstGeom prst="rect">
            <a:avLst/>
          </a:prstGeom>
          <a:noFill/>
        </p:spPr>
        <p:txBody>
          <a:bodyPr wrap="square" lIns="0" tIns="0" rIns="0" bIns="0" rtlCol="0">
            <a:spAutoFit/>
          </a:bodyPr>
          <a:lstStyle/>
          <a:p>
            <a:pPr>
              <a:lnSpc>
                <a:spcPts val="1500"/>
              </a:lnSpc>
            </a:pP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ずっとしっとり！乾燥が気になる季節のファンデーション、教えます♪</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378090"/>
            <a:ext cx="1522455" cy="328231"/>
          </a:xfrm>
          <a:prstGeom prst="rect">
            <a:avLst/>
          </a:prstGeom>
          <a:noFill/>
        </p:spPr>
        <p:txBody>
          <a:bodyPr wrap="square" lIns="0" tIns="0" rIns="0" bIns="0" rtlCol="0">
            <a:spAutoFit/>
          </a:bodyPr>
          <a:lstStyle/>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＜大丸東京店＞</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化粧品売場 サブマネジャー</a:t>
            </a:r>
          </a:p>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小沢</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208711"/>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2018.11.03</a:t>
            </a:r>
          </a:p>
        </p:txBody>
      </p:sp>
      <p:sp>
        <p:nvSpPr>
          <p:cNvPr id="19" name="角丸四角形 18"/>
          <p:cNvSpPr/>
          <p:nvPr/>
        </p:nvSpPr>
        <p:spPr>
          <a:xfrm>
            <a:off x="3609975" y="3201692"/>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09680"/>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01692"/>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197254"/>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1103-1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8"/>
            <a:ext cx="2160000" cy="9906770"/>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3109931" y="8096485"/>
            <a:ext cx="2005692" cy="284437"/>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クレ・ド・ポー ボーテ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タンクッションエクラ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SPF25</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PA</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(12g)</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9,720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p>
        </p:txBody>
      </p:sp>
      <p:sp>
        <p:nvSpPr>
          <p:cNvPr id="24" name="テキスト ボックス 23"/>
          <p:cNvSpPr txBox="1"/>
          <p:nvPr/>
        </p:nvSpPr>
        <p:spPr>
          <a:xfrm>
            <a:off x="3109931" y="753590"/>
            <a:ext cx="1985866" cy="256480"/>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＞ずっとしっとり！乾燥が気になる季節のファンデーション、教えます♪</a:t>
            </a:r>
          </a:p>
        </p:txBody>
      </p:sp>
      <p:pic>
        <p:nvPicPr>
          <p:cNvPr id="25" name="図 24">
            <a:extLst>
              <a:ext uri="{FF2B5EF4-FFF2-40B4-BE49-F238E27FC236}">
                <a16:creationId xmlns:a16="http://schemas.microsoft.com/office/drawing/2014/main" xmlns="" id="{AD8B2F54-EAC5-43BF-A00F-0EC39F9DA4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38429" y="1086148"/>
            <a:ext cx="2160001" cy="1440001"/>
          </a:xfrm>
          <a:prstGeom prst="rect">
            <a:avLst/>
          </a:prstGeom>
        </p:spPr>
      </p:pic>
      <p:pic>
        <p:nvPicPr>
          <p:cNvPr id="26" name="図 25">
            <a:extLst>
              <a:ext uri="{FF2B5EF4-FFF2-40B4-BE49-F238E27FC236}">
                <a16:creationId xmlns:a16="http://schemas.microsoft.com/office/drawing/2014/main" xmlns="" id="{26046164-7F63-8C48-9F6C-37FD691B981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23513" y="3386458"/>
            <a:ext cx="223693" cy="223693"/>
          </a:xfrm>
          <a:prstGeom prst="ellipse">
            <a:avLst/>
          </a:prstGeom>
        </p:spPr>
      </p:pic>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5300" y="655113"/>
            <a:ext cx="2159000" cy="1439333"/>
          </a:xfrm>
          <a:prstGeom prst="rect">
            <a:avLst/>
          </a:prstGeom>
        </p:spPr>
      </p:pic>
      <p:pic>
        <p:nvPicPr>
          <p:cNvPr id="3" name="図 2">
            <a:extLst>
              <a:ext uri="{FF2B5EF4-FFF2-40B4-BE49-F238E27FC236}">
                <a16:creationId xmlns:a16="http://schemas.microsoft.com/office/drawing/2014/main" xmlns="" id="{1FA9FE82-944E-42F4-8309-039A5E4ECD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1696" y="2727028"/>
            <a:ext cx="2146767" cy="1431178"/>
          </a:xfrm>
          <a:prstGeom prst="rect">
            <a:avLst/>
          </a:prstGeom>
        </p:spPr>
      </p:pic>
      <p:pic>
        <p:nvPicPr>
          <p:cNvPr id="9" name="図 8">
            <a:extLst>
              <a:ext uri="{FF2B5EF4-FFF2-40B4-BE49-F238E27FC236}">
                <a16:creationId xmlns:a16="http://schemas.microsoft.com/office/drawing/2014/main" xmlns="" id="{0D3DFAFE-D207-41C0-8308-AF86DAB995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0864" y="6973343"/>
            <a:ext cx="2160001" cy="1440001"/>
          </a:xfrm>
          <a:prstGeom prst="rect">
            <a:avLst/>
          </a:prstGeom>
        </p:spPr>
      </p:pic>
      <p:sp>
        <p:nvSpPr>
          <p:cNvPr id="5" name="正方形/長方形 4"/>
          <p:cNvSpPr/>
          <p:nvPr/>
        </p:nvSpPr>
        <p:spPr>
          <a:xfrm>
            <a:off x="3034800" y="169671"/>
            <a:ext cx="2160000" cy="1069083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251888"/>
            <a:ext cx="2057400"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日本</a:t>
            </a:r>
            <a:r>
              <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産の保湿成分を</a:t>
            </a:r>
            <a:r>
              <a:rPr kumimoji="1"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12</a:t>
            </a:r>
            <a:r>
              <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種類配合したリッチなクリームファンデ。</a:t>
            </a:r>
          </a:p>
        </p:txBody>
      </p:sp>
      <p:sp>
        <p:nvSpPr>
          <p:cNvPr id="7" name="テキスト ボックス 6"/>
          <p:cNvSpPr txBox="1"/>
          <p:nvPr/>
        </p:nvSpPr>
        <p:spPr>
          <a:xfrm>
            <a:off x="3096993" y="2177270"/>
            <a:ext cx="2005692" cy="438325"/>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スック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エクストラ リッチ グロウ クリーム ファンデーション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SPF15</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PA</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(004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のみ</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SPF13</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PA</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)(30g)</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10,800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p>
        </p:txBody>
      </p:sp>
      <p:sp>
        <p:nvSpPr>
          <p:cNvPr id="8" name="テキスト ボックス 7"/>
          <p:cNvSpPr txBox="1"/>
          <p:nvPr/>
        </p:nvSpPr>
        <p:spPr>
          <a:xfrm>
            <a:off x="3126839" y="4262445"/>
            <a:ext cx="1983111" cy="192360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口コミサイトや美容雑誌などで話題なのが</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スック</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こちらのファンデーション。こっくりしたテクスチャーのクリームタイプで、ツバキ種子エキスやユズ果皮エキスなどの保湿成分がたっぷり配合されています。メイク後もうるおい感が長く続き、冷たい外気やエアコンの風も気にならない！のびがいいのにカバー力が高いことも魅力。これからの季節、ますます頼ってしまいそうな存在で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15142" y="6589501"/>
            <a:ext cx="1993343" cy="359073"/>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軽やかな仕上がりだけど、乾燥対策できるリキッドファンデ。</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1103-2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13889" y="8456590"/>
            <a:ext cx="2005692" cy="438325"/>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ルナソル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グロウイングウォータリーオイルリクイド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SPF25</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PA</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(CL</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のみ</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SPF18</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PA</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)(30mL)</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5,400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p>
        </p:txBody>
      </p:sp>
      <p:sp>
        <p:nvSpPr>
          <p:cNvPr id="19" name="テキスト ボックス 18"/>
          <p:cNvSpPr txBox="1"/>
          <p:nvPr/>
        </p:nvSpPr>
        <p:spPr>
          <a:xfrm>
            <a:off x="3122822" y="9024750"/>
            <a:ext cx="1983111"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自宅で過ごす日や気軽なお出かけの日にはメイクもカジュアルにしたい、けれど乾燥対策はしっかりしたい</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そんな時におすすめなのが、</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ルナソル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の「グロウイングウォータリーオイルリクイド」。</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3</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種のオイルが配合されたリキッドファンデで、軽やかな感触ながら美容液のように肌を包み込んでくれます♪ほんのりツヤ感のある肌に仕上がることもうれしい♡</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xmlns="" id="{990E45A8-67D4-4FC0-9BC6-3325A78EF0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4910" y="907985"/>
            <a:ext cx="2154171" cy="1436114"/>
          </a:xfrm>
          <a:prstGeom prst="rect">
            <a:avLst/>
          </a:prstGeom>
        </p:spPr>
      </p:pic>
      <p:pic>
        <p:nvPicPr>
          <p:cNvPr id="9" name="図 8">
            <a:extLst>
              <a:ext uri="{FF2B5EF4-FFF2-40B4-BE49-F238E27FC236}">
                <a16:creationId xmlns:a16="http://schemas.microsoft.com/office/drawing/2014/main" xmlns="" id="{CC0324FD-CED8-45D2-86A7-159D2AE9E5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0790" y="6005649"/>
            <a:ext cx="2160000" cy="1440000"/>
          </a:xfrm>
          <a:prstGeom prst="rect">
            <a:avLst/>
          </a:prstGeom>
        </p:spPr>
      </p:pic>
      <p:sp>
        <p:nvSpPr>
          <p:cNvPr id="5" name="正方形/長方形 4"/>
          <p:cNvSpPr/>
          <p:nvPr/>
        </p:nvSpPr>
        <p:spPr>
          <a:xfrm>
            <a:off x="3034800" y="344132"/>
            <a:ext cx="2160000" cy="9632382"/>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091117" y="458382"/>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自分でオイルをプラスする、新発想のファンデーション。</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119158" y="2376505"/>
            <a:ext cx="2005692" cy="59221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イプサ</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リテクスチャリング ファウンデイション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SPF25</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PA</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(25mL)</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4,860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円、クリエイティブ オイル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左からエアリ</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ホワイト、シアーゴールド</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)(15mL)</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2,700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p>
        </p:txBody>
      </p:sp>
      <p:sp>
        <p:nvSpPr>
          <p:cNvPr id="8" name="テキスト ボックス 7"/>
          <p:cNvSpPr txBox="1"/>
          <p:nvPr/>
        </p:nvSpPr>
        <p:spPr>
          <a:xfrm>
            <a:off x="3122661" y="3085441"/>
            <a:ext cx="1983111" cy="192360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同じくオイル使いでも、</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イプサ</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の「リテクスチャリングファウンデイション」は、ファンデに自分でオイルをプラスする、という新発想のアイテム。投入する「クリエイティブ オイル」も</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種類用意されていて、シアーゴールドはファンデーションに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滴落とすだけでしっとり感を演出し、仕上がりのツヤ感もナチュラル♡肌タイプがオイリーな人には、さらりと仕上がるエアリーホワイトを。</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093941" y="5613222"/>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みずみずしい仕上がりが魅力！時短メイクにも役立つジェルファンデーション。</a:t>
            </a: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1103-3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19158" y="7566041"/>
            <a:ext cx="2005692" cy="461665"/>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ポール ＆ ジョー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エクラタン ジェル ファンデーション Ｎ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SPF25</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PA</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(12g)</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6,264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円／セット価格</a:t>
            </a:r>
          </a:p>
        </p:txBody>
      </p:sp>
      <p:sp>
        <p:nvSpPr>
          <p:cNvPr id="19" name="テキスト ボックス 18"/>
          <p:cNvSpPr txBox="1"/>
          <p:nvPr/>
        </p:nvSpPr>
        <p:spPr>
          <a:xfrm>
            <a:off x="3141711" y="8082121"/>
            <a:ext cx="1983111"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こちらも軽めにメイクを仕上げたい時におすすめしたい、</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ポール ＆ ジョー</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のジェルファンデ。水系成分を約</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80</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配合していて、まるで水のヴェールで肌を包むようなつけ心地。スポンジに取るとリキッド状に変化して軽やかにのび、肌の色ムラもさりげなく飛ばしてくれます。簡単にきれいな素肌を演出してくれる、時短アイテムとしても頼もしい一品です♪</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296874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rotWithShape="1">
          <a:blip r:embed="rId2" cstate="print">
            <a:extLst>
              <a:ext uri="{28A0092B-C50C-407E-A947-70E740481C1C}">
                <a14:useLocalDpi xmlns:a14="http://schemas.microsoft.com/office/drawing/2010/main" val="0"/>
              </a:ext>
            </a:extLst>
          </a:blip>
          <a:srcRect t="48939" b="9630"/>
          <a:stretch/>
        </p:blipFill>
        <p:spPr>
          <a:xfrm>
            <a:off x="3034800" y="4549720"/>
            <a:ext cx="2160000" cy="1588461"/>
          </a:xfrm>
          <a:prstGeom prst="rect">
            <a:avLst/>
          </a:prstGeom>
        </p:spPr>
      </p:pic>
      <p:sp>
        <p:nvSpPr>
          <p:cNvPr id="12" name="正方形/長方形 11"/>
          <p:cNvSpPr/>
          <p:nvPr/>
        </p:nvSpPr>
        <p:spPr>
          <a:xfrm>
            <a:off x="3041624" y="3044239"/>
            <a:ext cx="2160000" cy="14526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rotWithShape="1">
          <a:blip r:embed="rId3" cstate="print">
            <a:extLst>
              <a:ext uri="{28A0092B-C50C-407E-A947-70E740481C1C}">
                <a14:useLocalDpi xmlns:a14="http://schemas.microsoft.com/office/drawing/2010/main" val="0"/>
              </a:ext>
            </a:extLst>
          </a:blip>
          <a:srcRect t="34055" b="26649"/>
          <a:stretch/>
        </p:blipFill>
        <p:spPr>
          <a:xfrm>
            <a:off x="3034800" y="1512651"/>
            <a:ext cx="2160000" cy="1506587"/>
          </a:xfrm>
          <a:prstGeom prst="rect">
            <a:avLst/>
          </a:prstGeom>
        </p:spPr>
      </p:pic>
      <p:sp>
        <p:nvSpPr>
          <p:cNvPr id="2" name="テキスト ボックス 1"/>
          <p:cNvSpPr txBox="1"/>
          <p:nvPr/>
        </p:nvSpPr>
        <p:spPr>
          <a:xfrm>
            <a:off x="3147311" y="564282"/>
            <a:ext cx="1983111" cy="769441"/>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スキンケアもさることながら、乾燥対策にはベースメイクへのこだわりも大切！自分好みのファンデーションで、これからの季節もうるおい肌をしっかり守りましょう♪</a:t>
            </a:r>
          </a:p>
        </p:txBody>
      </p:sp>
      <p:sp>
        <p:nvSpPr>
          <p:cNvPr id="3" name="正方形/長方形 2"/>
          <p:cNvSpPr/>
          <p:nvPr/>
        </p:nvSpPr>
        <p:spPr>
          <a:xfrm>
            <a:off x="3034800" y="288765"/>
            <a:ext cx="2160000" cy="6498739"/>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1103-4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6" name="正方形/長方形 35"/>
          <p:cNvSpPr/>
          <p:nvPr/>
        </p:nvSpPr>
        <p:spPr>
          <a:xfrm>
            <a:off x="2911131" y="6629567"/>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37"/>
          <p:cNvSpPr/>
          <p:nvPr/>
        </p:nvSpPr>
        <p:spPr>
          <a:xfrm>
            <a:off x="3026010" y="6654569"/>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39"/>
          <p:cNvSpPr/>
          <p:nvPr/>
        </p:nvSpPr>
        <p:spPr>
          <a:xfrm>
            <a:off x="3014748" y="6582503"/>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5558072" y="3131762"/>
            <a:ext cx="1646186" cy="2115964"/>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乾燥対策</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クレドポーボーテ</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スック</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ルナソル</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イプサ</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ポール＆ジョー</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ファンデーション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クッションファンデーション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クリームファンデーション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リキッドファンデーション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ジェルファンデーション</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5" name="角丸四角形 24"/>
          <p:cNvSpPr/>
          <p:nvPr/>
        </p:nvSpPr>
        <p:spPr>
          <a:xfrm>
            <a:off x="3251432" y="3159268"/>
            <a:ext cx="542396"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乾燥対策</a:t>
            </a:r>
          </a:p>
        </p:txBody>
      </p:sp>
      <p:sp>
        <p:nvSpPr>
          <p:cNvPr id="26" name="角丸四角形 25"/>
          <p:cNvSpPr/>
          <p:nvPr/>
        </p:nvSpPr>
        <p:spPr>
          <a:xfrm>
            <a:off x="4616209" y="3159268"/>
            <a:ext cx="39633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スック</a:t>
            </a:r>
          </a:p>
        </p:txBody>
      </p:sp>
      <p:sp>
        <p:nvSpPr>
          <p:cNvPr id="34" name="角丸四角形 33"/>
          <p:cNvSpPr/>
          <p:nvPr/>
        </p:nvSpPr>
        <p:spPr>
          <a:xfrm>
            <a:off x="3820929" y="3162292"/>
            <a:ext cx="767984"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クレドポーボーテ</a:t>
            </a:r>
          </a:p>
        </p:txBody>
      </p:sp>
      <p:sp>
        <p:nvSpPr>
          <p:cNvPr id="35" name="角丸四角形 34"/>
          <p:cNvSpPr/>
          <p:nvPr/>
        </p:nvSpPr>
        <p:spPr>
          <a:xfrm>
            <a:off x="3242848" y="3370329"/>
            <a:ext cx="504145"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ルナソル</a:t>
            </a:r>
          </a:p>
        </p:txBody>
      </p:sp>
      <p:sp>
        <p:nvSpPr>
          <p:cNvPr id="39" name="角丸四角形 38"/>
          <p:cNvSpPr/>
          <p:nvPr/>
        </p:nvSpPr>
        <p:spPr>
          <a:xfrm>
            <a:off x="3781555" y="3369149"/>
            <a:ext cx="445687"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イプサ</a:t>
            </a:r>
          </a:p>
        </p:txBody>
      </p:sp>
      <p:sp>
        <p:nvSpPr>
          <p:cNvPr id="41" name="角丸四角形 40"/>
          <p:cNvSpPr/>
          <p:nvPr/>
        </p:nvSpPr>
        <p:spPr>
          <a:xfrm>
            <a:off x="4260013" y="3369149"/>
            <a:ext cx="737458"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ポール＆ジョー</a:t>
            </a:r>
          </a:p>
        </p:txBody>
      </p:sp>
      <p:sp>
        <p:nvSpPr>
          <p:cNvPr id="42" name="角丸四角形 41"/>
          <p:cNvSpPr/>
          <p:nvPr/>
        </p:nvSpPr>
        <p:spPr>
          <a:xfrm>
            <a:off x="3214141" y="3569426"/>
            <a:ext cx="737458"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ファンデーション</a:t>
            </a:r>
          </a:p>
        </p:txBody>
      </p:sp>
      <p:sp>
        <p:nvSpPr>
          <p:cNvPr id="43" name="角丸四角形 42"/>
          <p:cNvSpPr/>
          <p:nvPr/>
        </p:nvSpPr>
        <p:spPr>
          <a:xfrm>
            <a:off x="3975347" y="3569425"/>
            <a:ext cx="1057666"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クッションファンデーション</a:t>
            </a:r>
          </a:p>
        </p:txBody>
      </p:sp>
      <p:sp>
        <p:nvSpPr>
          <p:cNvPr id="44" name="角丸四角形 43"/>
          <p:cNvSpPr/>
          <p:nvPr/>
        </p:nvSpPr>
        <p:spPr>
          <a:xfrm>
            <a:off x="3608018" y="3783350"/>
            <a:ext cx="1023582"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クリームファンデーション</a:t>
            </a:r>
          </a:p>
        </p:txBody>
      </p:sp>
      <p:sp>
        <p:nvSpPr>
          <p:cNvPr id="45" name="角丸四角形 44"/>
          <p:cNvSpPr/>
          <p:nvPr/>
        </p:nvSpPr>
        <p:spPr>
          <a:xfrm>
            <a:off x="3604824" y="4003854"/>
            <a:ext cx="1033600"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リキッドファンデーション</a:t>
            </a:r>
          </a:p>
        </p:txBody>
      </p:sp>
      <p:sp>
        <p:nvSpPr>
          <p:cNvPr id="46" name="角丸四角形 45"/>
          <p:cNvSpPr/>
          <p:nvPr/>
        </p:nvSpPr>
        <p:spPr>
          <a:xfrm>
            <a:off x="3598065" y="4210605"/>
            <a:ext cx="1057666" cy="171323"/>
          </a:xfrm>
          <a:prstGeom prst="roundRect">
            <a:avLst>
              <a:gd name="adj" fmla="val 130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lvl="0" algn="ctr"/>
            <a:r>
              <a:rPr lang="en-US" altLang="ja-JP" sz="700" dirty="0">
                <a:solidFill>
                  <a:prstClr val="white"/>
                </a:solidFill>
                <a:latin typeface="HGPｺﾞｼｯｸM" panose="020B0600000000000000" pitchFamily="50" charset="-128"/>
                <a:ea typeface="HGPｺﾞｼｯｸM" panose="020B0600000000000000" pitchFamily="50" charset="-128"/>
              </a:rPr>
              <a:t>#</a:t>
            </a:r>
            <a:r>
              <a:rPr lang="ja-JP" altLang="en-US" sz="700" dirty="0">
                <a:solidFill>
                  <a:prstClr val="white"/>
                </a:solidFill>
                <a:latin typeface="HGPｺﾞｼｯｸM" panose="020B0600000000000000" pitchFamily="50" charset="-128"/>
                <a:ea typeface="HGPｺﾞｼｯｸM" panose="020B0600000000000000" pitchFamily="50" charset="-128"/>
              </a:rPr>
              <a:t>ジェルファンデーション</a:t>
            </a:r>
          </a:p>
        </p:txBody>
      </p:sp>
    </p:spTree>
    <p:extLst>
      <p:ext uri="{BB962C8B-B14F-4D97-AF65-F5344CB8AC3E}">
        <p14:creationId xmlns:p14="http://schemas.microsoft.com/office/powerpoint/2010/main" val="310791507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1158</TotalTime>
  <Words>793</Words>
  <Application>Microsoft Office PowerPoint</Application>
  <PresentationFormat>B4 (JIS) 257x364 mm</PresentationFormat>
  <Paragraphs>52</Paragraphs>
  <Slides>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vt:i4>
      </vt:variant>
    </vt:vector>
  </HeadingPairs>
  <TitlesOfParts>
    <vt:vector size="12"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185</cp:revision>
  <cp:lastPrinted>2018-10-15T06:44:33Z</cp:lastPrinted>
  <dcterms:created xsi:type="dcterms:W3CDTF">2018-10-01T11:14:38Z</dcterms:created>
  <dcterms:modified xsi:type="dcterms:W3CDTF">2018-10-24T03:51:45Z</dcterms:modified>
</cp:coreProperties>
</file>