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2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90" d="100"/>
          <a:sy n="190" d="100"/>
        </p:scale>
        <p:origin x="-1746" y="-5304"/>
      </p:cViewPr>
      <p:guideLst>
        <p:guide orient="horz" pos="2322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678" y="6530042"/>
            <a:ext cx="2159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29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808" y="1161853"/>
            <a:ext cx="2160162" cy="144000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110167" y="6126712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1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枚から買えてトライしやすい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、新感覚の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プルプルマスク。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3057" y="8645225"/>
            <a:ext cx="2034819" cy="2192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ランコム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で人気の美容液「ジェニフィック アドバンスト」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本分のビフィズス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菌エキス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(※)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合された贅沢マスク♡プルプルのジェル状マスクが肌にピタッと張り付いて、溶け込むようにうるおいを与えてくれます。約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分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〜30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分とパックする時間はお好みで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OK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という新感覚の上、マスク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からお買いあげいただけるので、プレゼント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としても人気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ですよ♪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ビフィズス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菌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エキスまたは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培養溶解質</a:t>
            </a: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整肌成分</a:t>
            </a: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30mL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との比較。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2652" y="3984218"/>
            <a:ext cx="2057400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「毎日の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スキンケアだけでは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何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となくもの足りなく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感じる」「明日はデートなのに夜更かししちゃった」など、肌の調子がイマイチ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に頼り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になるのが「シートマスク」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今回は手軽に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枚からお買いあげいただけるマスクからラグジュアリータイプまで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、ここぞ！というときに使ってほしい、とっておきのシートマスクを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松坂屋名古屋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店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からご紹介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♪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88018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冬肌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に自信を与えてくれる、とっておきのシートマスク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選！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松坂屋名古屋</a:t>
            </a: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店</a:t>
            </a:r>
            <a:r>
              <a:rPr lang="en-US" altLang="ja-JP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</a:p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化粧品売場 サブマネジャー</a:t>
            </a:r>
            <a:endParaRPr lang="en-US" altLang="ja-JP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梅村</a:t>
            </a:r>
            <a:endParaRPr lang="ja-JP" altLang="en-US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2018.11.04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</a:t>
            </a: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531127"/>
            <a:ext cx="216024" cy="216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1104-1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09931" y="8069189"/>
            <a:ext cx="200569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ランコム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ジェニフィック アドバンスト ハイドロジェル メルティングマスク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1,512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(7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枚入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10,260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 冬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肌に自信を与えてくれる、とっておきのシートマスク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選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</a:t>
            </a:r>
            <a:endParaRPr lang="ja-JP" altLang="en-US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34800" y="410937"/>
            <a:ext cx="2160000" cy="104920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107" y="6149289"/>
            <a:ext cx="2160693" cy="14400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986" y="731732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151626"/>
            <a:ext cx="2160000" cy="10277315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254788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保湿と美白（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※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）！欲張りケアを叶えるシートマスク。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346000"/>
            <a:ext cx="2005692" cy="438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ポーラ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ホワイトショット 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QX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フィルム状美容液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×5)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　シートマスク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医薬部外品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×5)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11,880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2748" y="2983169"/>
            <a:ext cx="1983111" cy="2192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保湿もしたいけど、美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白（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）も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したい！という欲張りさ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んにおすすめなのが、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ポーラ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ホワイトショットラインのマスク。フィルム状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美容液がついているので、気になる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ところへの部分使いもできます♪筆記体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のロゴは、お客様との契約のサインをイメージ。長年、日本人の肌を研究し続けているブランドならではの美白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ケアを、ぜひマスクで体感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してみてください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 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メラニン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の生成を抑え、シミ・ソバカスを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防ぐこと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2516" y="5703694"/>
            <a:ext cx="1993343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すこやか肌に導く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エスティ ローダー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美容液がマスクに。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1104-2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29791" y="7806154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エスティ ローダー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アドバンス ナイト リペア パワーフォイル マスク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11,880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52372" y="8328740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エスティ ローダー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ベストセラー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美容液といえば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アドバンス ナイト リペア 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SR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コンプレックス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Ⅱ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」。夜のスキンケアの重要性に着目した、独自の「クロノラックス 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CB™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テクノロジー」がすこやかな肌へ導いてくれます。その美容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約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1/2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本分を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枚のマスクにギュッと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凝縮したのがこちら。これから年末に向け、忙しさが肌に出ちゃっているかも！という時に頼れるマスクです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1657" y="6137458"/>
            <a:ext cx="2160693" cy="1440000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2666" y="914742"/>
            <a:ext cx="2160693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233515"/>
            <a:ext cx="2160000" cy="10404915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404916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3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ステップで完結！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クレ・ド・ポー ボーテ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の集中ケアマスク。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533235"/>
            <a:ext cx="2005692" cy="438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クレ･ド･ポー ボーテ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コンサントレイリュミナトゥール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入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2,376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(6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12,960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2748" y="3158796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除去化粧水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②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エサンス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美容液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③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マスクがセットになった、エステ気分が味わえる集中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ケア。いつものお手入れに置き換えて使用する特別な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テップで、自信の美肌を叶えます。洗顔後、除去化粧水をコットンに出し、優しくふき取って肌を柔らげ、エサンスはうるおいを与えることで肌に透明感を。その後のマスクがキメを整え、しっとりハリに満ちた肌</a:t>
            </a:r>
            <a:r>
              <a:rPr lang="ja-JP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に導きます♪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093941" y="5604747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高級“クリームマスク“で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リッチな至福の時間♡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1104-3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19158" y="7754901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ゲラン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オーキデ アンペリアル ザ ラディアンス マスク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上下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38,880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15207" y="8229607"/>
            <a:ext cx="1983111" cy="22313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ゲラン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のエイジングケア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ライン「オーキデ アンペリアル」の美容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成分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入った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「クリームマスク」です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。お手入れはクリームの代わりにこのマスク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を使い、マスクを取った後の肌に残ったクリーム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でマッサージすれば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OK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オーキッド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蘭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をイメージした上品な香りに包まれながら、至福の時間に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浸れますよ♡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翌日のなめらかでふっくらとした肌が楽しみに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ラグジュアリ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ーマスク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年齢</a:t>
            </a:r>
            <a:r>
              <a:rPr lang="ja-JP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応じた肌のお手入れのこと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3040711" y="2857500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34800" y="1349824"/>
            <a:ext cx="2160000" cy="15065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3870815"/>
            <a:ext cx="2160000" cy="1588461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147467" y="493903"/>
            <a:ext cx="198311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これからますます乾燥が気になるシーズン。肌の状態に合わせてマスクを上手に取り入れて、うるおいと自信に満ちた肌で過ごしましょう♪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034800" y="217472"/>
            <a:ext cx="2160000" cy="55824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1104-4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3432284" y="3073400"/>
            <a:ext cx="542836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455368" y="3104764"/>
            <a:ext cx="51975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乾燥対策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3178339" y="3283757"/>
            <a:ext cx="542836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86351" y="3315121"/>
            <a:ext cx="51975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ランコム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160279" y="3503110"/>
            <a:ext cx="798765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168291" y="3534474"/>
            <a:ext cx="77568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クレドポーボーテ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3773395" y="3284276"/>
            <a:ext cx="459168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771359" y="3315640"/>
            <a:ext cx="431059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ポーラ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4277550" y="3287197"/>
            <a:ext cx="798765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300634" y="3318561"/>
            <a:ext cx="77568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エスティローダー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4008004" y="3503110"/>
            <a:ext cx="393174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005967" y="3534474"/>
            <a:ext cx="431059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ゲラン</a:t>
            </a:r>
            <a:endParaRPr lang="en-US" altLang="ja-JP" sz="700" dirty="0" smtClean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1" name="角丸四角形 30"/>
          <p:cNvSpPr/>
          <p:nvPr/>
        </p:nvSpPr>
        <p:spPr>
          <a:xfrm>
            <a:off x="4021857" y="3073400"/>
            <a:ext cx="834081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066970" y="3104764"/>
            <a:ext cx="713608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松坂屋名古屋店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3" name="角丸四角形 32"/>
          <p:cNvSpPr/>
          <p:nvPr/>
        </p:nvSpPr>
        <p:spPr>
          <a:xfrm>
            <a:off x="4460866" y="3503097"/>
            <a:ext cx="670361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492981" y="3529861"/>
            <a:ext cx="628198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シートマスク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911131" y="5647344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26010" y="5672346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14748" y="5600280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559827" y="2933144"/>
            <a:ext cx="1319092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＃乾燥対策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zh-CN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松坂屋名古屋店</a:t>
            </a:r>
            <a:endParaRPr lang="en-US" altLang="zh-CN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ランコム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ポーラ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エスティローダー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クレドポーボーテ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ゲラン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シートマスク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601</TotalTime>
  <Words>816</Words>
  <Application>Microsoft Office PowerPoint</Application>
  <PresentationFormat>B4 (JIS) 257x364 mm</PresentationFormat>
  <Paragraphs>52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HGPｺﾞｼｯｸM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96</cp:revision>
  <cp:lastPrinted>2018-10-10T03:56:08Z</cp:lastPrinted>
  <dcterms:created xsi:type="dcterms:W3CDTF">2018-10-01T11:14:38Z</dcterms:created>
  <dcterms:modified xsi:type="dcterms:W3CDTF">2018-10-24T04:03:20Z</dcterms:modified>
</cp:coreProperties>
</file>