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30" d="100"/>
          <a:sy n="130" d="100"/>
        </p:scale>
        <p:origin x="-972" y="-3936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8" t="7420" r="6946" b="6705"/>
          <a:stretch/>
        </p:blipFill>
        <p:spPr>
          <a:xfrm>
            <a:off x="3035300" y="1199240"/>
            <a:ext cx="2159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0317" y="6240135"/>
            <a:ext cx="2159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52299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10167" y="5781563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ベース＆カラーメイクで大人のキレイを演出できる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エトヴォス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057" y="9088478"/>
            <a:ext cx="2034819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大人の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女性が“使える！”アイテム盛りだくさんなのが、こちらの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エトヴォス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のコフレ。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自然な抜け感のある肌に仕上がるベースメイクと、シックな深みのあるカラーが揃うポイントメイクがセットになっています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うれしい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のは、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バニティポーチ付きなこ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メイクアイテムやブラシなどのツール一式、さらにスキンケアボトルを立てて収められ、おうち収納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にも活躍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してくれそう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96761"/>
            <a:ext cx="2057400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コスメ好きのこの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時期の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お楽しみは、なんといってもホリデーコフレ！各ブランドとも内容充実の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多彩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なコフレが目白押しです。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そこで化粧品バイヤーの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が、今日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日間に渡って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、これから発売日を迎えるおすすめコフレをピックアップ♡今日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明日は、魅力的なメイクコフレをご紹介します。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723941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発売直前！</a:t>
            </a: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年注目のホリデーコフレ大特集☆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メイク編①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92531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323152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2018.11.05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316133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324121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316133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311695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503233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1105-1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2" b="76095"/>
          <a:stretch/>
        </p:blipFill>
        <p:spPr>
          <a:xfrm>
            <a:off x="3034800" y="467073"/>
            <a:ext cx="2160000" cy="354751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61580"/>
            <a:ext cx="2160000" cy="1044430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09931" y="7724040"/>
            <a:ext cx="20056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エトヴォス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クリスマスコフレ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12,960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円、内容：タイムレスフォギーミネラルファンデーション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(10g) 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ファンデーションケース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段コンパクトケース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ナイトミネラルファンデーション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(3g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ミネラルシマリングアイライナー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ダークブラウン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ミネラルクラッシィシャドー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スモーキーブラウン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ミネラルクレヨンルージュ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ビターレッド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バニティポーチ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28291" y="806854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＞発売直前！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年注目のホリデーコフレ大特集☆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メイク編①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00" y="1043607"/>
            <a:ext cx="2160000" cy="1440000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72" t="12239" r="13239" b="11620"/>
          <a:stretch/>
        </p:blipFill>
        <p:spPr>
          <a:xfrm>
            <a:off x="3034800" y="6590565"/>
            <a:ext cx="21585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0"/>
            <a:ext cx="2160000" cy="10307827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2040" y="6119141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華やかメイクにぴったりの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セットを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KANEBO〉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から。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2040" y="8204003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ホリデイコレクション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9,180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円、内容：モイスチャールージュ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(EX01)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モノアイシャドウ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(EX01)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モノブラッシュ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(EX01)※11.16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28271" y="8904672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濃厚なミステリアスカラーの大人エレガンス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”がテーマの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〈KANEBO〉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らしいシックなメイクコフレ。大人っぽい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落ち着きと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華や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ある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口紅、アイシャドウ、チーク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の組み合わせで、すべて限定カラーです。特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にトレンドカラー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でもあるあでやかな赤の口紅は、年末年始のパーティメイクに映えそう♪高級感のあるボックスは、アクセサリー収納など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に利用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するのもいいですね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18129" y="552676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tsumori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 </a:t>
            </a:r>
            <a:r>
              <a:rPr lang="en-US" altLang="ja-JP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chisato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とコラボした、愛らしいポーチ付きの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エスト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1105-2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25404" y="2651738"/>
            <a:ext cx="200569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ルージュ＆シャドウの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クリスマス限定コフレ </a:t>
            </a:r>
            <a:r>
              <a:rPr lang="en-US" altLang="ja-JP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tsumori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chisato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限定デザインポーチ付き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9,396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円、内容：アドバンスド リップス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(116)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エモーショナルマルティプル アイズ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(13)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tsumori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chisato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デザインポーチ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47985" y="3625174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可愛らしさ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で目を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引く</a:t>
            </a:r>
            <a:r>
              <a:rPr lang="en-US" altLang="ja-JP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tsumori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chisato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のポーチ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が付くこちら♡メイクポーチとして使いやすいサイズ感もグッドです。リップとアイシャドウは、今月発売の新色から、デイリーメイクに重宝しそうなピンク系がセレクトされています。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といえばスキンケアのイメージが強いですが、この機会にカラーアイテムを試すのもおすすめです♪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7" t="4364" b="4060"/>
          <a:stretch/>
        </p:blipFill>
        <p:spPr>
          <a:xfrm>
            <a:off x="3045350" y="6134553"/>
            <a:ext cx="2136615" cy="143123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2" t="15824" r="12063" b="11748"/>
          <a:stretch/>
        </p:blipFill>
        <p:spPr>
          <a:xfrm>
            <a:off x="3035471" y="1025018"/>
            <a:ext cx="2160000" cy="1454332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44131"/>
            <a:ext cx="2160000" cy="1042012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51553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エレガンス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のゴールドアイテムで煌めきをオン☆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408718"/>
            <a:ext cx="200569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 クルーズ コレクション ジャーナル マルタ税込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4,644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円、内容：エレガンス クルーズ ネイルグリッター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(X05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ミニサイズ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ライブリー ルージュ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X04 SPPF20)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アイカラー プレイフル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(X09)※11.18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お一人様一個まで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アルビオン コーナーにてお取り扱いしております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2748" y="3558967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旅をイメージした「エレガンス クルーズ」コレクションで、地中海の島国・マルタをテーマにしたコフレ。クラシカルな装飾のような、上品かつ華麗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めきネイル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とアイシャドウは、パーティや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食事会にプラス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すると華やかさがぐんとアップ☆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UV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カット効果があるリップは、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冬も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気になる紫外線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対策ができる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優秀アイテムです。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093941" y="5646441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ローラ メルシエ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の人気ベースメイクが集結♡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1105-3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19158" y="7757113"/>
            <a:ext cx="20056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 メルシエ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プライム セット ＆ グロウ フローレス フェイス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コレクション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7,128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円、内容：ファンデーションプライマー ラディアンス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ルースセッティングパウダー トランスルーセント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(9.3g)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マットラディアンス ベイクドパウダー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01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)(1.8g)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ミニヴェロアパフ、ファンパウダー ブラシ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トラベルサイズ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)※11.21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15207" y="9041820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ベースメイクの実力派、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 メルシエ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が提案する「フローレスフェイス」が叶えられるセット。定番人気のパウダーやプライマーだけでなく、パフやブラシが付いている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のも◎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。ツール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の使い方次第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でより仕上がりがきれい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になり、化粧持ち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もよく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なることを実感できるはず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。持ち運び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に便利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なトラベルサイズなのもうれしい♪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9762" y="762006"/>
            <a:ext cx="2151363" cy="1443038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3040711" y="7857014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6349338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8710837"/>
            <a:ext cx="2160000" cy="1588461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147311" y="5400969"/>
            <a:ext cx="198311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毎年人気のホリデーコフレは、すぐに完売してしまうことも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…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発売日を事前にチェックして、見逃さないようにしてくださいね♪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034800" y="233658"/>
            <a:ext cx="2160000" cy="103965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1105-4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3205114" y="8072914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238830" y="8104278"/>
            <a:ext cx="60569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ホリデーコフレ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3216983" y="8283271"/>
            <a:ext cx="394201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209047" y="8314635"/>
            <a:ext cx="38618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エスト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3667353" y="8283790"/>
            <a:ext cx="49902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704439" y="8321056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エレガンス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7" name="角丸四角形 26"/>
          <p:cNvSpPr/>
          <p:nvPr/>
        </p:nvSpPr>
        <p:spPr>
          <a:xfrm>
            <a:off x="4229782" y="8286711"/>
            <a:ext cx="79876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252866" y="8318075"/>
            <a:ext cx="77568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ローラメルシエ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3905644" y="8502624"/>
            <a:ext cx="39317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889959" y="8533988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キッカ</a:t>
            </a:r>
            <a:endParaRPr lang="en-US" altLang="ja-JP" sz="700" dirty="0" smtClean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1" name="角丸四角形 30"/>
          <p:cNvSpPr/>
          <p:nvPr/>
        </p:nvSpPr>
        <p:spPr>
          <a:xfrm>
            <a:off x="3927596" y="8072914"/>
            <a:ext cx="592672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956760" y="8104278"/>
            <a:ext cx="54756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 smtClean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エトヴォス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10497259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1052226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1045019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110167" y="32302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似合うピンクを探したい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の限定リップ♡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110167" y="2301276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ハッピー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ピンクリップ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セレクションセット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8,208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内容：キッカ メスメリック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リップスティック税込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4,104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円を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本以上同時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購入で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CHICCA×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松浦浩之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×LOVELESS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コラボのリップケースをプレゼント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写真はイメージです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32748" y="3425692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人を美しく見せるのは“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2/5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ほどの発色”という独自の考えから生まれたリップ。薄めにつくから、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苦手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も不思議と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似合う、と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いうのが魅力です。そのリップの過去のコレクションの中から、人気のピンク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色が限定で復活！新色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色も加えた合計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色から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本以上お買いあげで、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現代アーティスト・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松浦浩之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さんの作品である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Windy Bunny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柄のポーチが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もらえます♡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7" name="角丸四角形 46"/>
          <p:cNvSpPr/>
          <p:nvPr/>
        </p:nvSpPr>
        <p:spPr>
          <a:xfrm>
            <a:off x="4565557" y="8071039"/>
            <a:ext cx="459168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4563521" y="8102403"/>
            <a:ext cx="431059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7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#KANEBO</a:t>
            </a:r>
            <a:endParaRPr kumimoji="1" lang="ja-JP" altLang="en-US" sz="7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558072" y="7925543"/>
            <a:ext cx="1319092" cy="2500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エトヴォス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#KANEBO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ローラメルシエ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ファンデーション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アイシャドウ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ネイル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パウダー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限定キット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815</TotalTime>
  <Words>984</Words>
  <Application>Microsoft Office PowerPoint</Application>
  <PresentationFormat>B4 (JIS) 257x364 mm</PresentationFormat>
  <Paragraphs>54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165</cp:revision>
  <cp:lastPrinted>2018-10-10T03:56:08Z</cp:lastPrinted>
  <dcterms:created xsi:type="dcterms:W3CDTF">2018-10-01T11:14:38Z</dcterms:created>
  <dcterms:modified xsi:type="dcterms:W3CDTF">2018-10-24T04:17:42Z</dcterms:modified>
</cp:coreProperties>
</file>