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74"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1" autoAdjust="0"/>
    <p:restoredTop sz="95419" autoAdjust="0"/>
  </p:normalViewPr>
  <p:slideViewPr>
    <p:cSldViewPr snapToGrid="0" showGuides="1">
      <p:cViewPr varScale="1">
        <p:scale>
          <a:sx n="73" d="100"/>
          <a:sy n="73" d="100"/>
        </p:scale>
        <p:origin x="1020" y="78"/>
      </p:cViewPr>
      <p:guideLst>
        <p:guide orient="horz" pos="1574"/>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smtClean="0"/>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b="-104"/>
          <a:stretch/>
        </p:blipFill>
        <p:spPr>
          <a:xfrm>
            <a:off x="3039438" y="6138303"/>
            <a:ext cx="2160000" cy="1439187"/>
          </a:xfrm>
          <a:prstGeom prst="rect">
            <a:avLst/>
          </a:prstGeom>
        </p:spPr>
      </p:pic>
      <p:pic>
        <p:nvPicPr>
          <p:cNvPr id="16" name="図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3057" y="1105941"/>
            <a:ext cx="1998000" cy="1332000"/>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5730920"/>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毎年</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人気！</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エスティ ローダー</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のメイクセット。</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3057" y="9111818"/>
            <a:ext cx="2034819" cy="173124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エスティ ローダー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でこの時期の定番となっているメイクアップセットは、待ちわびているファンが多い一品。使いやすい＆旬を取り入れたカラー構成が秀逸で、リップは人気色を</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本、アイブロー ペンシルは日本未発売</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色</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セット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に。今年っぽいモーヴ系やカーキなどの色目が押さえられていているアイシャドウパレットもあり、トータルメイクが楽しめますよ♪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099004" y="3946118"/>
            <a:ext cx="2057400" cy="134652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コスメ好きのこの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時期の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お楽しみは、なんといってもホリデーコフレ！今日</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月末から</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月初旬に発売</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されるメイクコフレ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ご紹介します。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使い勝手のいい</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ミニサイズ付き</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ものやちょっぴり</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リッチなものなど</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、個性豊かなコフレの中なら欲しい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ものの狙いを定めてくださいね♡</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384721"/>
          </a:xfrm>
          <a:prstGeom prst="rect">
            <a:avLst/>
          </a:prstGeom>
          <a:noFill/>
        </p:spPr>
        <p:txBody>
          <a:bodyPr wrap="square" lIns="0" tIns="0" rIns="0" bIns="0" rtlCol="0">
            <a:spAutoFit/>
          </a:bodyPr>
          <a:lstStyle/>
          <a:p>
            <a:pPr>
              <a:lnSpc>
                <a:spcPts val="1500"/>
              </a:lnSpc>
            </a:pP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今すぐチェック！</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年注目のホリデーコフレ大特集☆</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メイク編②</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化粧品バイヤー</a:t>
            </a:r>
          </a:p>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TOKICO</a:t>
            </a: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2018.11.06</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smtClean="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smtClean="0">
                <a:solidFill>
                  <a:srgbClr val="FF6699"/>
                </a:solidFill>
                <a:latin typeface="HGSｺﾞｼｯｸE" panose="020B0900000000000000" pitchFamily="50" charset="-128"/>
                <a:ea typeface="HGSｺﾞｼｯｸE" panose="020B0900000000000000" pitchFamily="50" charset="-128"/>
              </a:rPr>
              <a:t>商品</a:t>
            </a:r>
            <a:r>
              <a:rPr lang="ja-JP" altLang="en-US" sz="500" dirty="0">
                <a:solidFill>
                  <a:srgbClr val="FF6699"/>
                </a:solidFill>
                <a:latin typeface="HGSｺﾞｼｯｸE" panose="020B0900000000000000" pitchFamily="50" charset="-128"/>
                <a:ea typeface="HGSｺﾞｼｯｸE" panose="020B0900000000000000" pitchFamily="50" charset="-128"/>
              </a:rPr>
              <a:t>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52590"/>
            <a:ext cx="216024" cy="216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1106-1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0" name="テキスト ボックス 29"/>
          <p:cNvSpPr txBox="1"/>
          <p:nvPr/>
        </p:nvSpPr>
        <p:spPr>
          <a:xfrm>
            <a:off x="3109931" y="7673397"/>
            <a:ext cx="2005692" cy="1231106"/>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エスティ ローダー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グッド アズ ゴールド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2018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7,020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：ピュア カラー エンヴィ アイシャドウ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パレット、ピュア カラー エンヴィ リップスティック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(420)</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ハイラ</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ス</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ター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リップスティック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222)</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ダブル ウェア ステイ イン プレイス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リップ ペンシル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(01)</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ゼロ スマッジ マスカラ</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(01)</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ブロー ナウ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アイブロー ペンシル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(02)</a:t>
            </a:r>
            <a:r>
              <a:rPr lang="ja-JP" altLang="en-US" sz="700" dirty="0" err="1"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オリジナル クラッチ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バッグ</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pic>
        <p:nvPicPr>
          <p:cNvPr id="24" name="図 2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25" name="テキスト ボックス 24"/>
          <p:cNvSpPr txBox="1"/>
          <p:nvPr/>
        </p:nvSpPr>
        <p:spPr>
          <a:xfrm>
            <a:off x="3109931" y="753590"/>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トップ  ＞  記事一覧  ＞  今すぐ</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チェック！</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2018</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年注目のホリデーコフレ大特集☆</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メイク編②</a:t>
            </a:r>
            <a:r>
              <a:rPr lang="en-US" altLang="ja-JP" sz="600" dirty="0" smtClean="0">
                <a:solidFill>
                  <a:schemeClr val="bg1">
                    <a:lumMod val="50000"/>
                  </a:schemeClr>
                </a:solidFill>
                <a:latin typeface="HGSｺﾞｼｯｸE" panose="020B0900000000000000" pitchFamily="50" charset="-128"/>
                <a:ea typeface="HGSｺﾞｼｯｸE" panose="020B0900000000000000" pitchFamily="50" charset="-128"/>
              </a:rPr>
              <a:t>】</a:t>
            </a:r>
            <a:endParaRPr lang="en-US" altLang="ja-JP" sz="600" dirty="0">
              <a:solidFill>
                <a:schemeClr val="bg1">
                  <a:lumMod val="50000"/>
                </a:schemeClr>
              </a:solidFill>
              <a:latin typeface="HGSｺﾞｼｯｸE" panose="020B0900000000000000" pitchFamily="50" charset="-128"/>
              <a:ea typeface="HGSｺﾞｼｯｸE" panose="020B0900000000000000" pitchFamily="50" charset="-128"/>
            </a:endParaRPr>
          </a:p>
        </p:txBody>
      </p:sp>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77942" y="6411433"/>
            <a:ext cx="2088000" cy="1431534"/>
          </a:xfrm>
          <a:prstGeom prst="rect">
            <a:avLst/>
          </a:prstGeom>
        </p:spPr>
      </p:pic>
      <p:pic>
        <p:nvPicPr>
          <p:cNvPr id="24" name="図 2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33513" y="1032601"/>
            <a:ext cx="2159000" cy="1440000"/>
          </a:xfrm>
          <a:prstGeom prst="rect">
            <a:avLst/>
          </a:prstGeom>
        </p:spPr>
      </p:pic>
      <p:sp>
        <p:nvSpPr>
          <p:cNvPr id="5" name="正方形/長方形 4"/>
          <p:cNvSpPr/>
          <p:nvPr/>
        </p:nvSpPr>
        <p:spPr>
          <a:xfrm>
            <a:off x="3034800" y="424341"/>
            <a:ext cx="2160000" cy="10254262"/>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533852"/>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限定</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プライマーも</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セットになった</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スック</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の特別なキット。</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2582618"/>
            <a:ext cx="2025316" cy="1231106"/>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スック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ベース ＆ スキンケア ラグジュアリー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キット 税込</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27,540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32,400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円、内容</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：お好み</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のファンデーション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全種全色から</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現品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err="1"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トリートメント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プライマー ラディアンス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(30g)</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インテンス リッチ クリーム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(13g)</a:t>
            </a:r>
            <a:r>
              <a:rPr lang="ja-JP" altLang="en-US" sz="700" dirty="0" err="1"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インテンス リッチ　アイ クリーム</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オリジナル アプリケーター付</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〉(8g)</a:t>
            </a:r>
            <a:r>
              <a:rPr lang="ja-JP" altLang="en-US" sz="700" dirty="0" err="1"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オリジナル アプリケーター付</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発売</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写真のキットは税込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32,400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6398" y="3805002"/>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年末年始に気合いを入れてスキンケア＆ベースメイクをできるセット。ファンデーションは好きなものを選べるのがうれしいですね♡スペシャルケアのクリームとアイクリームが付くほかに、注目は、これでしか手に入らない特別限定品のプライマー！「トリートメント プライマー」にゴールドニュアンスを加えたもので、パーティにもぴったりの煌めきをプラスできます☆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22516" y="6040206"/>
            <a:ext cx="1993343"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便利なミニサイズセットをプラスできる</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ゲラン</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1106-2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29791" y="7894717"/>
            <a:ext cx="2005692" cy="1384995"/>
          </a:xfrm>
          <a:prstGeom prst="rect">
            <a:avLst/>
          </a:prstGeom>
          <a:noFill/>
        </p:spPr>
        <p:txBody>
          <a:bodyPr wrap="square" lIns="0" tIns="0" rIns="0" bIns="0" rtlCol="0">
            <a:spAutoFit/>
          </a:bodyPr>
          <a:lstStyle/>
          <a:p>
            <a:pPr>
              <a:lnSpc>
                <a:spcPts val="1200"/>
              </a:lnSpc>
            </a:pP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ゲラン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ファンデーション コフレ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2018※</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写真</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はパリュール ゴールド コンパクト税込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12,960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円、内容：ファンデーション</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を</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品以上</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お買いあげの</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方</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に＋税込</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540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で</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、クレンジング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ミルク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シル ダンフェール ソー ヴォリューム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(01</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ミニ</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 </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ラ プティット ローブ ノワール オーデパルファン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(0.7mL)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アベイユ ロイヤル クリーム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アイクリーム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オリジナルポーチをセットで</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52372" y="9389785"/>
            <a:ext cx="1983111" cy="115416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こちら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もお好き</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なファンデーションを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選べるコフレ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。いつもの愛用品がある方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や気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になっていたものがある方は、この機会に手に入れるのがおすすめです♪プラス税込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540</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円でスキンケア</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マスカラ</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さらにフレグランスのミニサイズがセットに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40975" y="6658845"/>
            <a:ext cx="2153825" cy="1440000"/>
          </a:xfrm>
          <a:prstGeom prst="rect">
            <a:avLst/>
          </a:prstGeom>
        </p:spPr>
      </p:pic>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514" y="1553566"/>
            <a:ext cx="2160000" cy="1440000"/>
          </a:xfrm>
          <a:prstGeom prst="rect">
            <a:avLst/>
          </a:prstGeom>
        </p:spPr>
      </p:pic>
      <p:sp>
        <p:nvSpPr>
          <p:cNvPr id="5" name="正方形/長方形 4"/>
          <p:cNvSpPr/>
          <p:nvPr/>
        </p:nvSpPr>
        <p:spPr>
          <a:xfrm>
            <a:off x="3034800" y="233658"/>
            <a:ext cx="2160000" cy="10575369"/>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1201046"/>
            <a:ext cx="2057400" cy="359073"/>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アディクション</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のコフレで楽しむピンクメイク！</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3053288"/>
            <a:ext cx="2005692" cy="769441"/>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アディクション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ホリデー アディクション シノワズリ税込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8,424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円、内容：リミテッドコンパクト</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アイシャドウ</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色＋ブラッシュ</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色＋フェイスパウダー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色</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ジェルアイライナー、リップクレヨン</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クラッチ</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12.7</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32748" y="3933994"/>
            <a:ext cx="1983111" cy="1731243"/>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スペシャル</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限定カラー”満載なのが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アディクション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まずコンパクトは、アイシャドウとブラッシュが限定色で、フェイスパウダーは復刻色。いずれもピンク系でまとめられているのが特徴です♡リップクレヨンもホリデー限定</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カラー。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ピンクスパンコールがキラキラ</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輝く</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クラッチ</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イメージ通り、スタイリッシュなピンクメイクが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楽しめそう☆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093941" y="6183701"/>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キュート＆便利な</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M</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C</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のミニサイズ</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3</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点</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セット</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1106-3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19157" y="8156021"/>
            <a:ext cx="2048409" cy="769441"/>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M</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C</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シャイニー プリティ シングス オール スターズ キット：</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チリ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3,240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M</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C</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プレップ プライム フィックス＋、イン エクストリーム ディメンション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3D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ブラック ラッシュ、リップスティック チリ</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※11.30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25982" y="9028878"/>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見た目が可愛く、持ち歩きたくなるミニサイズがセットに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なっているのが</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〈M</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C〉</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のコフレ。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普段</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、百貨店コスメカウンターでは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見かけないミニリップをはじめ、マスカラと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ミストローションが</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付いています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ローション</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、おでかけ先で乾燥が気になったときにシュッと一</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吹き！この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タイミングで手に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入れておけ</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ば</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小さなバッグの日や旅行などに役立ちそうです。</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2" name="テキスト ボックス 21"/>
          <p:cNvSpPr txBox="1"/>
          <p:nvPr/>
        </p:nvSpPr>
        <p:spPr>
          <a:xfrm>
            <a:off x="3166361" y="312606"/>
            <a:ext cx="1983111" cy="54630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フレグランスまで付いているのは香りにこだわる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ゲラン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ならでは。小さなバッグに入れておでかけ用にも重宝しますよ♡</a:t>
            </a: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54357" y="3055939"/>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34055" b="26649"/>
          <a:stretch/>
        </p:blipFill>
        <p:spPr>
          <a:xfrm>
            <a:off x="3048446" y="1548263"/>
            <a:ext cx="2160000" cy="1506587"/>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48446" y="3909762"/>
            <a:ext cx="2160000" cy="1588461"/>
          </a:xfrm>
          <a:prstGeom prst="rect">
            <a:avLst/>
          </a:prstGeom>
        </p:spPr>
      </p:pic>
      <p:sp>
        <p:nvSpPr>
          <p:cNvPr id="2" name="テキスト ボックス 1"/>
          <p:cNvSpPr txBox="1"/>
          <p:nvPr/>
        </p:nvSpPr>
        <p:spPr>
          <a:xfrm>
            <a:off x="3160957" y="599894"/>
            <a:ext cx="1983111" cy="54630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明日からはスキンケアコフレをご紹介。まだまだ見逃せないものが多いので、毎日</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をチェックしてくださいね♡</a:t>
            </a:r>
          </a:p>
        </p:txBody>
      </p:sp>
      <p:sp>
        <p:nvSpPr>
          <p:cNvPr id="3" name="正方形/長方形 2"/>
          <p:cNvSpPr/>
          <p:nvPr/>
        </p:nvSpPr>
        <p:spPr>
          <a:xfrm>
            <a:off x="3048446" y="426018"/>
            <a:ext cx="2160000" cy="540310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1106-4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角丸四角形 13"/>
          <p:cNvSpPr/>
          <p:nvPr/>
        </p:nvSpPr>
        <p:spPr>
          <a:xfrm>
            <a:off x="3347788" y="3271839"/>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381504" y="3303203"/>
            <a:ext cx="605691"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ホリデーコフレ</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17" name="角丸四角形 16"/>
          <p:cNvSpPr/>
          <p:nvPr/>
        </p:nvSpPr>
        <p:spPr>
          <a:xfrm>
            <a:off x="3410148" y="3482196"/>
            <a:ext cx="394201"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3402212" y="3513560"/>
            <a:ext cx="386189"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スック</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3" name="角丸四角形 22"/>
          <p:cNvSpPr/>
          <p:nvPr/>
        </p:nvSpPr>
        <p:spPr>
          <a:xfrm>
            <a:off x="3835894" y="3482715"/>
            <a:ext cx="352185"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835894" y="3519980"/>
            <a:ext cx="352185"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ゲラン</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7" name="角丸四角形 26"/>
          <p:cNvSpPr/>
          <p:nvPr/>
        </p:nvSpPr>
        <p:spPr>
          <a:xfrm>
            <a:off x="4237820" y="3485636"/>
            <a:ext cx="653941"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4260904" y="3516999"/>
            <a:ext cx="630857"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アディクション</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31" name="角丸四角形 30"/>
          <p:cNvSpPr/>
          <p:nvPr/>
        </p:nvSpPr>
        <p:spPr>
          <a:xfrm>
            <a:off x="4070270" y="3271839"/>
            <a:ext cx="872658"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4099433" y="3303203"/>
            <a:ext cx="843495"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エスティローダー</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36" name="正方形/長方形 35"/>
          <p:cNvSpPr/>
          <p:nvPr/>
        </p:nvSpPr>
        <p:spPr>
          <a:xfrm>
            <a:off x="2924777" y="5696184"/>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39656" y="572118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28394" y="5649120"/>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角丸四角形 46"/>
          <p:cNvSpPr/>
          <p:nvPr/>
        </p:nvSpPr>
        <p:spPr>
          <a:xfrm>
            <a:off x="3929401" y="3691149"/>
            <a:ext cx="373329"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3927365" y="3722513"/>
            <a:ext cx="366575"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#MAC</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5" name="テキスト ボックス 24"/>
          <p:cNvSpPr txBox="1"/>
          <p:nvPr/>
        </p:nvSpPr>
        <p:spPr>
          <a:xfrm>
            <a:off x="5641917" y="3127569"/>
            <a:ext cx="1319092" cy="2500685"/>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ホリデーコフレ</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エスティローダー</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スック</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ゲラン</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アディクション</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MAC</a:t>
            </a: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限定キット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リップ</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アイシャドウ</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ファンデーション</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ブラッシュ</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パウダー</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ミスト</a:t>
            </a: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959</TotalTime>
  <Words>870</Words>
  <Application>Microsoft Office PowerPoint</Application>
  <PresentationFormat>B4 (JIS) 257x364 mm</PresentationFormat>
  <Paragraphs>48</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202</cp:revision>
  <cp:lastPrinted>2018-10-10T03:56:08Z</cp:lastPrinted>
  <dcterms:created xsi:type="dcterms:W3CDTF">2018-10-01T11:14:38Z</dcterms:created>
  <dcterms:modified xsi:type="dcterms:W3CDTF">2018-10-24T05:35:59Z</dcterms:modified>
</cp:coreProperties>
</file>