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35" userDrawn="1">
          <p15:clr>
            <a:srgbClr val="A4A3A4"/>
          </p15:clr>
        </p15:guide>
        <p15:guide id="2" pos="2592" userDrawn="1">
          <p15:clr>
            <a:srgbClr val="A4A3A4"/>
          </p15:clr>
        </p15:guide>
        <p15:guide id="3" orient="horz" pos="4930" userDrawn="1">
          <p15:clr>
            <a:srgbClr val="A4A3A4"/>
          </p15:clr>
        </p15:guide>
        <p15:guide id="4" orient="horz" pos="6427" userDrawn="1">
          <p15:clr>
            <a:srgbClr val="A4A3A4"/>
          </p15:clr>
        </p15:guide>
        <p15:guide id="5" orient="horz" pos="2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5401" autoAdjust="0"/>
  </p:normalViewPr>
  <p:slideViewPr>
    <p:cSldViewPr snapToGrid="0" showGuides="1">
      <p:cViewPr>
        <p:scale>
          <a:sx n="150" d="100"/>
          <a:sy n="150" d="100"/>
        </p:scale>
        <p:origin x="-2064" y="-1962"/>
      </p:cViewPr>
      <p:guideLst>
        <p:guide orient="horz" pos="2435"/>
        <p:guide pos="2592"/>
        <p:guide orient="horz" pos="4930"/>
        <p:guide orient="horz" pos="6427"/>
        <p:guide orient="horz" pos="2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4800" y="6146795"/>
            <a:ext cx="2160000" cy="1447667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10167" y="5730920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シスレー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から、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バラが香るオイル＆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フレグランスのコフレが登場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3057" y="8381661"/>
            <a:ext cx="2034819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ローズの華やかな香りに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包まれ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る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のセット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。シックな紫のボトルの「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ブラックローズ プレシャスオイル」は、洗練された香りを楽しみながら美しい肌へと導いて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くれる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フェイス用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トリートメントオイル。この話題のオイルアイテムに、バラのブーケ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を閉じ込めたような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フローラル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フレグランス「イジィア」のミニサイズ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が付いてきます♡バラ好きの方へのギフトにもおすすめです。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099004" y="3946118"/>
            <a:ext cx="2057400" cy="131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コスメ好きのこの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時期の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お楽しみは、なんといってもホリデーコフレ！今日と明日は、これから発売されるスキンケアのコフレをピックアップします。いろんな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＋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α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があるこの時期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に、手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入れたいものばかり。愛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用品も、気になっている品も、まとめてチェックして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くださいね♪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今すぐチェック！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年注目のホリデーコフレ大特集☆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スキンケア編①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</a:p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TOKICO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2018.11.07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</a:t>
            </a: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1107-1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09931" y="7673397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ブラックローズオイル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ノエル ギフト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BOX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23,760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、内容：ブラックローズ プレシャスオイル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(25mL)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イジィア オードゥ パルファン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(6.5mL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1" t="-8298" r="-4484" b="-6103"/>
          <a:stretch/>
        </p:blipFill>
        <p:spPr>
          <a:xfrm>
            <a:off x="3165248" y="1185958"/>
            <a:ext cx="1924016" cy="1296000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＞今すぐチェック！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年注目のホリデーコフレ大特集☆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スキンケア編①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3034800" y="410938"/>
            <a:ext cx="2160000" cy="994771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1" t="-8298" r="-4484" b="-6103"/>
          <a:stretch/>
        </p:blipFill>
        <p:spPr>
          <a:xfrm>
            <a:off x="3095707" y="1022350"/>
            <a:ext cx="2030906" cy="1368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10388971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533852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ラ･プレリー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のあの名品をラインで使えるキット。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582618"/>
            <a:ext cx="200569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ラ･プレリー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スキンキャビア ホリデー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キット 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58,536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円～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72,252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内容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：スキンキャビアコレクションの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品、美容液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品から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SC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-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-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(10mL)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スキンキャビア ラックス アイクリーム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SC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アプソル フィラー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オリジナルポーチ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※12.31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まで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写真の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キットの現品は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SC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ラックス 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58,536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6398" y="3902908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ラ･プレリー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を代表する「スキンキャビアコレクション」のクリーム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品、美容液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品のいずれかの現品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をお買いあげいただくと、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同コレクションの化粧液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、クリームのサンプルが付いて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豪華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キット。愛用者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多いラグジュアリースキンケア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、ぜひラインづかいしてみたいもの！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今がトータルで試せるチャンスですよ。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1107-2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03175" y="5933324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SK-Ⅱ〉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ビギナーにもすすめたい！名品のフルラインセット。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128391" y="7882106"/>
            <a:ext cx="204840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〈SK-Ⅱ〉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ピテラ フルライン セット 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KARAN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リミテッド エディション税込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10,692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：フェイシャル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トリートメント エッセンス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(75mL)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同 クレンジング ジェル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(15g)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同 クレンザー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20g)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R.N.A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.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パワー ラディカル ニュー エイジ エアリー ミルキー ローション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(15g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117759" y="8863676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私も愛用中の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〈SK-Ⅱ〉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の「フェイシャル トリートメント エッセンス」は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、ブランドで一番人気のアイテム。その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ベーシックなお手入れができるフルラインがセットになったこちらは、はじめて使う方におすすめ！ヘビーユーザーなら、「旅行用に使いやすいミニサイズ付き」というのがうれしいポイントになりますね♪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アーティスト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KARAN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とのコラボレーションデザインのパッケージ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も素敵です♡</a:t>
            </a:r>
            <a:endParaRPr lang="en-US" altLang="ja-JP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5" b="15408"/>
          <a:stretch/>
        </p:blipFill>
        <p:spPr>
          <a:xfrm>
            <a:off x="3152248" y="6410578"/>
            <a:ext cx="1972845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810" y="920769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1" t="13584" r="6433" b="3861"/>
          <a:stretch/>
        </p:blipFill>
        <p:spPr>
          <a:xfrm>
            <a:off x="3031975" y="6190125"/>
            <a:ext cx="2146851" cy="1431234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22768" y="420434"/>
            <a:ext cx="2160000" cy="10168908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00663" y="5822564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スキンケアの実力派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アクセーヌ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のジェルをキットで！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00663" y="7674806"/>
            <a:ext cx="200569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アクセーヌ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モイストバランス ジェル 大丸・松坂屋限定キット税込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5,940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円・税込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9,720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円、内容：モイストバランスジェル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(50g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・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95g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）、リセットウォッシュトライアルサイズ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お肌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に合った乳液もしくはクリームの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サンプル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11.14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写真はイメージです。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3244" y="8762532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スキンケア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の名品揃いの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アクセーヌ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から、みずみずしいうるお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を保つ「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モイストバランス ジェル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」を中心にした限定キットをお届けします。高い保湿力で手放せない！というファンも多いジェルの現品に、クリーミーな泡でしっとり洗い上げる洗顔料と乳液またはクリーム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サンプルをセットに。乾燥が気になる季節に、うれしいラインアップです。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1107-3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104967" y="523814"/>
            <a:ext cx="1993343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人気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洗顔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アイテム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に便利なサンプルセットが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付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いた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カバーマーク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112242" y="2378325"/>
            <a:ext cx="2005692" cy="10538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カバーマーク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大丸・松坂屋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 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6,480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、内容：トリートメント クレンジング ミルク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(200g)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トリートメント クレンジング ミルク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トライアルサイズ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ミネラルウォッシュ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(125g)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ミネラルウォッシュ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トライアルサイズ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泡立てスポンジ、セルアドバンスト セットサンプル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※11.14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108849" y="3514039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しっとりなめらか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汚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れを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落とせるクレンジングミルクと、専用スポンジで濃密な泡を作って洗い上げる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洗顔料という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カバーマーク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定番コンビ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それぞれのミニサイズ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付いたセットです♪さらに「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セルアドバンスト」の化粧水と美容液、クリームの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サンプルもプラス。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年末年始の旅行や帰省にも活躍してくれそう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ですよ。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5" r="4706" b="2747"/>
          <a:stretch/>
        </p:blipFill>
        <p:spPr>
          <a:xfrm>
            <a:off x="3037541" y="6395140"/>
            <a:ext cx="2161269" cy="1431235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22768" y="420434"/>
            <a:ext cx="2160000" cy="10168908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2694" y="5995774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寒い季節の肌のお手入れに重宝する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ファンケル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2694" y="7848016"/>
            <a:ext cx="200569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ファンケル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プレミアムビューティセレクション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4,951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円、内容：モイストミストローション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(35mL)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BC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ビューティ コンセントレート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mL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マッサージ エステパック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ｇ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ビューティアップマスク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スクエアトートバッグ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※11.19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5275" y="8935742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肌にうるおいとハリ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与え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スキンケアセットです。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限定パッケージ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やチャーム付きのトートバッグなど、可愛いビジュアルに目がハート！ユニークなのはお手入れの最後に使うシップタイプ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マスクで、明日は大切な日！というスペシャルケア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にぴったり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。マスクのように引き上げて使うので、使い方はぜひ店頭で教わってください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ね。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1107-4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070888" y="481358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雪肌精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の新しいシリーズに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出合えるキット。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096104" y="2395304"/>
            <a:ext cx="2048409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雪肌精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雪肌精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MYV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アクティライズ クリーム キット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8,640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、内容：アクティライズ 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(40g)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同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 エンリッチ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14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ｍ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同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エマルジョン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エンリッチ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(14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ｍ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サイクレイター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(6mL)※11.14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122232" y="3250029"/>
            <a:ext cx="1983111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みずみずしくうるおいのある肌にこだわり続ける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精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から、今年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登場した「アクティライズ」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シリーズ。和漢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植物エキス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発酵と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いう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独自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理論で生まれたアイテムの中から、ハリ・ツヤ肌に導く濃密クリームの現品に、ローション、乳液のミニサイズをセットでお届けします。さらに人気の美白（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）美容液のミニサイズも。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美白とは、メラニンの生成を抑え、シミ・そばかすを防ぐことです。</a:t>
            </a:r>
            <a:endParaRPr lang="en-US" altLang="ja-JP" sz="7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9" b="13572"/>
          <a:stretch/>
        </p:blipFill>
        <p:spPr>
          <a:xfrm>
            <a:off x="3216994" y="922270"/>
            <a:ext cx="1736503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227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3054357" y="3055939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48446" y="1548263"/>
            <a:ext cx="2160000" cy="15065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48446" y="3909762"/>
            <a:ext cx="2160000" cy="1588461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160957" y="599894"/>
            <a:ext cx="1983111" cy="5463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気になるスキンケアコフレは、これだけじゃない！ということで、明日も第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弾をお届けします♪お見逃しなく。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048446" y="426018"/>
            <a:ext cx="2160000" cy="540310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1107-5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3593162" y="3694354"/>
            <a:ext cx="541823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593162" y="3725718"/>
            <a:ext cx="52587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ファンケル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924777" y="5696184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39656" y="5721186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28394" y="5649120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角丸四角形 46"/>
          <p:cNvSpPr/>
          <p:nvPr/>
        </p:nvSpPr>
        <p:spPr>
          <a:xfrm>
            <a:off x="4172177" y="3694354"/>
            <a:ext cx="373329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170141" y="3725718"/>
            <a:ext cx="366575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en-US" altLang="ja-JP" sz="700" dirty="0" err="1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SKⅡ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3214334" y="3264208"/>
            <a:ext cx="68251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248050" y="3295572"/>
            <a:ext cx="60569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ホリデーコフレ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3943147" y="3264208"/>
            <a:ext cx="425637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956397" y="3295572"/>
            <a:ext cx="38618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シスレー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3937100" y="3478269"/>
            <a:ext cx="573134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952171" y="3505485"/>
            <a:ext cx="51827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アクセーヌ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5" name="角丸四角形 34"/>
          <p:cNvSpPr/>
          <p:nvPr/>
        </p:nvSpPr>
        <p:spPr>
          <a:xfrm>
            <a:off x="4411894" y="3262617"/>
            <a:ext cx="60929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434978" y="3293980"/>
            <a:ext cx="54384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ラプレリー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9" name="角丸四角形 38"/>
          <p:cNvSpPr/>
          <p:nvPr/>
        </p:nvSpPr>
        <p:spPr>
          <a:xfrm>
            <a:off x="3141782" y="3477678"/>
            <a:ext cx="740315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116662" y="3509042"/>
            <a:ext cx="78553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カバーマークー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2" name="角丸四角形 41"/>
          <p:cNvSpPr/>
          <p:nvPr/>
        </p:nvSpPr>
        <p:spPr>
          <a:xfrm>
            <a:off x="4549789" y="3484045"/>
            <a:ext cx="553335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4527281" y="3515409"/>
            <a:ext cx="62016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雪肌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精</a:t>
            </a:r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MYV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543105" y="3236501"/>
            <a:ext cx="1878186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ホリデーコフレ</a:t>
            </a:r>
            <a:endParaRPr lang="en-US" altLang="ja-JP" sz="800" dirty="0" smtClean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endParaRPr lang="en-US" altLang="ja-JP" sz="800" dirty="0" smtClean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ラプレリー</a:t>
            </a:r>
            <a:endParaRPr lang="en-US" altLang="ja-JP" sz="800" dirty="0" smtClean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カバーマークー</a:t>
            </a:r>
          </a:p>
          <a:p>
            <a:pPr>
              <a:lnSpc>
                <a:spcPts val="1500"/>
              </a:lnSpc>
            </a:pP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アクセーヌ</a:t>
            </a:r>
          </a:p>
          <a:p>
            <a:pPr>
              <a:lnSpc>
                <a:spcPts val="1500"/>
              </a:lnSpc>
            </a:pP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雪肌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精</a:t>
            </a:r>
            <a:r>
              <a:rPr lang="en-US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MYV</a:t>
            </a:r>
            <a:endParaRPr lang="ja-JP" altLang="en-US" sz="8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ファンケル</a:t>
            </a:r>
          </a:p>
          <a:p>
            <a:pPr>
              <a:lnSpc>
                <a:spcPts val="1500"/>
              </a:lnSpc>
            </a:pPr>
            <a:r>
              <a:rPr lang="en-US" altLang="ja-JP" sz="800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en-US" altLang="ja-JP" sz="800" dirty="0" err="1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SKⅡ</a:t>
            </a:r>
            <a:endParaRPr lang="en-US" altLang="ja-JP" sz="800" dirty="0" smtClean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限定キット</a:t>
            </a:r>
            <a:endParaRPr lang="en-US" altLang="ja-JP" sz="800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1136</Words>
  <Application>Microsoft Office PowerPoint</Application>
  <PresentationFormat>B4 (JIS) 257x364 mm</PresentationFormat>
  <Paragraphs>54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252</cp:revision>
  <cp:lastPrinted>2018-10-10T03:56:08Z</cp:lastPrinted>
  <dcterms:created xsi:type="dcterms:W3CDTF">2018-10-01T11:14:38Z</dcterms:created>
  <dcterms:modified xsi:type="dcterms:W3CDTF">2018-10-24T05:46:30Z</dcterms:modified>
</cp:coreProperties>
</file>