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1" r:id="rId5"/>
    <p:sldId id="262" r:id="rId6"/>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0" userDrawn="1">
          <p15:clr>
            <a:srgbClr val="A4A3A4"/>
          </p15:clr>
        </p15:guide>
        <p15:guide id="2" pos="1934" userDrawn="1">
          <p15:clr>
            <a:srgbClr val="A4A3A4"/>
          </p15:clr>
        </p15:guide>
        <p15:guide id="3" pos="32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90" autoAdjust="0"/>
    <p:restoredTop sz="96601" autoAdjust="0"/>
  </p:normalViewPr>
  <p:slideViewPr>
    <p:cSldViewPr snapToGrid="0" showGuides="1">
      <p:cViewPr>
        <p:scale>
          <a:sx n="160" d="100"/>
          <a:sy n="160" d="100"/>
        </p:scale>
        <p:origin x="-1308" y="-174"/>
      </p:cViewPr>
      <p:guideLst>
        <p:guide orient="horz" pos="3910"/>
        <p:guide pos="1934"/>
        <p:guide pos="3295"/>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smtClean="0"/>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2018/11/6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2018/11/6</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34909" y="7330984"/>
            <a:ext cx="2159781" cy="1440000"/>
          </a:xfrm>
          <a:prstGeom prst="rect">
            <a:avLst/>
          </a:prstGeom>
        </p:spPr>
      </p:pic>
      <p:pic>
        <p:nvPicPr>
          <p:cNvPr id="19" name="図 18"/>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36047" y="1147435"/>
            <a:ext cx="2159216" cy="1440000"/>
          </a:xfrm>
          <a:prstGeom prst="rect">
            <a:avLst/>
          </a:prstGeom>
        </p:spPr>
      </p:pic>
      <p:sp>
        <p:nvSpPr>
          <p:cNvPr id="25" name="正方形/長方形 24"/>
          <p:cNvSpPr/>
          <p:nvPr/>
        </p:nvSpPr>
        <p:spPr>
          <a:xfrm>
            <a:off x="3041678" y="2601656"/>
            <a:ext cx="2160000" cy="1296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86925" y="6889422"/>
            <a:ext cx="2057400" cy="359073"/>
          </a:xfrm>
          <a:prstGeom prst="rect">
            <a:avLst/>
          </a:prstGeom>
          <a:noFill/>
        </p:spPr>
        <p:txBody>
          <a:bodyPr wrap="square" lIns="0" tIns="0" rIns="0" bIns="0" rtlCol="0">
            <a:spAutoFit/>
          </a:bodyPr>
          <a:lstStyle/>
          <a:p>
            <a:pPr>
              <a:lnSpc>
                <a:spcPts val="1400"/>
              </a:lnSpc>
            </a:pP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華やかなゲストを招いたオープニング・セレモニーからスタート！</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23380" y="8835623"/>
            <a:ext cx="2034819" cy="1923604"/>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本館、北館、南館があり、魅力あふれるスペースが広がる松坂屋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名古屋店</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。館内のさまざまな場所を利用して、多彩なプログラムが用意されました。</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オープニング</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セレモニ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ー</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は</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南館のマツザカヤホールで。</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スペシャルゲスト</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の冨永</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愛さん、</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FNO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サポーティングゲスト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滝沢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カレンさん、森川葵さん</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、中村蒼さん、</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MC</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・ペプラーさんを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招</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き、</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華やかな雰囲気の中、「</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名古屋」はスタート！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8628" y="3989580"/>
            <a:ext cx="2010051" cy="1923604"/>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アメリカ版</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の編集長アナ・ウィンターの呼びかけでスタートした話題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のイベント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FASHION’S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NIGHT OUT(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以下、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」。日本では今年、開催</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10</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回目の東京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を皮切りに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都市で開催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9.22</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土</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大丸神戸店に引き続き、</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10.27(</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土</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には</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松坂屋名古屋店が会場となり、盛況のうちに幕を閉じました。今回は人気</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ブランドの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ショー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や参加型イベントなど、楽しい企画満載だった「</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名古屋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」の様子</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をお伝えします。</a:t>
            </a: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1110-1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034800" y="544767"/>
            <a:ext cx="2160000" cy="302352"/>
          </a:xfrm>
          <a:prstGeom prst="rect">
            <a:avLst/>
          </a:prstGeom>
        </p:spPr>
      </p:pic>
      <p:sp>
        <p:nvSpPr>
          <p:cNvPr id="4" name="正方形/長方形 3"/>
          <p:cNvSpPr/>
          <p:nvPr/>
        </p:nvSpPr>
        <p:spPr>
          <a:xfrm>
            <a:off x="3034800" y="539273"/>
            <a:ext cx="2160000" cy="10219954"/>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3109931" y="881926"/>
            <a:ext cx="1985866" cy="237437"/>
          </a:xfrm>
          <a:prstGeom prst="rect">
            <a:avLst/>
          </a:prstGeom>
          <a:solidFill>
            <a:schemeClr val="bg1"/>
          </a:solidFill>
        </p:spPr>
        <p:txBody>
          <a:bodyPr wrap="square" lIns="0" tIns="0" rIns="0" bIns="0" rtlCol="0">
            <a:spAutoFit/>
          </a:bodyPr>
          <a:lstStyle/>
          <a:p>
            <a:pPr>
              <a:lnSpc>
                <a:spcPts val="1000"/>
              </a:lnSpc>
            </a:pP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トップ  ＞  記事一覧  ＞　</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【FNO</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名古屋</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オシャレな企画盛りだくさん！充実の</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1</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日を密着レポート♪</a:t>
            </a:r>
          </a:p>
        </p:txBody>
      </p:sp>
      <p:sp>
        <p:nvSpPr>
          <p:cNvPr id="27" name="テキスト ボックス 26"/>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en-US" altLang="ja-JP" sz="9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rPr>
              <a:t>名古屋</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オシャレな企画盛りだくさん！充実の</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日を密着レポート♪</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8" name="テキスト ボックス 27"/>
          <p:cNvSpPr txBox="1"/>
          <p:nvPr/>
        </p:nvSpPr>
        <p:spPr>
          <a:xfrm>
            <a:off x="3376116" y="3441888"/>
            <a:ext cx="1522455" cy="346249"/>
          </a:xfrm>
          <a:prstGeom prst="rect">
            <a:avLst/>
          </a:prstGeom>
          <a:noFill/>
        </p:spPr>
        <p:txBody>
          <a:bodyPr wrap="square" lIns="0" tIns="0" rIns="0" bIns="0" rtlCol="0">
            <a:spAutoFit/>
          </a:bodyPr>
          <a:lstStyle/>
          <a:p>
            <a:pPr>
              <a:lnSpc>
                <a:spcPts val="900"/>
              </a:lnSpc>
            </a:pPr>
            <a:r>
              <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松坂屋名古屋</a:t>
            </a: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店</a:t>
            </a:r>
            <a:r>
              <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p>
          <a:p>
            <a:pPr>
              <a:lnSpc>
                <a:spcPts val="900"/>
              </a:lnSpc>
            </a:pPr>
            <a:r>
              <a:rPr lang="ja-JP" altLang="en-US"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化粧品売場 プロモーションスタッフ</a:t>
            </a:r>
            <a:endParaRPr lang="en-US" altLang="ja-JP"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900"/>
              </a:lnSpc>
            </a:pPr>
            <a:r>
              <a:rPr lang="ja-JP" altLang="en-US" sz="5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梅村</a:t>
            </a:r>
            <a:endPar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9" name="テキスト ボックス 28"/>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2018.11.10</a:t>
            </a:r>
          </a:p>
        </p:txBody>
      </p:sp>
      <p:sp>
        <p:nvSpPr>
          <p:cNvPr id="31" name="角丸四角形 30"/>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3633221" y="3267502"/>
            <a:ext cx="183054" cy="115416"/>
          </a:xfrm>
          <a:prstGeom prst="rect">
            <a:avLst/>
          </a:prstGeom>
          <a:noFill/>
        </p:spPr>
        <p:txBody>
          <a:bodyPr wrap="square" lIns="0" tIns="0" rIns="0" bIns="0" rtlCol="0">
            <a:spAutoFit/>
          </a:bodyPr>
          <a:lstStyle/>
          <a:p>
            <a:pPr algn="dist">
              <a:lnSpc>
                <a:spcPts val="900"/>
              </a:lnSpc>
            </a:pPr>
            <a:r>
              <a:rPr lang="en-US" altLang="ja-JP" sz="600" dirty="0" smtClean="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33" name="角丸四角形 32"/>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3958002" y="3273004"/>
            <a:ext cx="312701" cy="99579"/>
          </a:xfrm>
          <a:prstGeom prst="rect">
            <a:avLst/>
          </a:prstGeom>
          <a:noFill/>
        </p:spPr>
        <p:txBody>
          <a:bodyPr wrap="square" lIns="0" tIns="0" rIns="0" bIns="0" rtlCol="0">
            <a:spAutoFit/>
          </a:bodyPr>
          <a:lstStyle/>
          <a:p>
            <a:pPr algn="ctr">
              <a:lnSpc>
                <a:spcPts val="900"/>
              </a:lnSpc>
            </a:pPr>
            <a:r>
              <a:rPr lang="en-US" altLang="ja-JP" sz="600" dirty="0" smtClean="0">
                <a:solidFill>
                  <a:srgbClr val="FF6699"/>
                </a:solidFill>
                <a:latin typeface="HGSｺﾞｼｯｸE" panose="020B0900000000000000" pitchFamily="50" charset="-128"/>
                <a:ea typeface="HGSｺﾞｼｯｸE" panose="020B0900000000000000" pitchFamily="50" charset="-128"/>
              </a:rPr>
              <a:t>EVENT</a:t>
            </a:r>
            <a:endParaRPr kumimoji="1" lang="ja-JP" altLang="en-US" sz="600" dirty="0">
              <a:solidFill>
                <a:srgbClr val="FF6699"/>
              </a:solidFill>
              <a:latin typeface="HGSｺﾞｼｯｸE" panose="020B0900000000000000" pitchFamily="50" charset="-128"/>
              <a:ea typeface="HGSｺﾞｼｯｸE" panose="020B0900000000000000" pitchFamily="50" charset="-128"/>
            </a:endParaRPr>
          </a:p>
        </p:txBody>
      </p:sp>
      <p:sp>
        <p:nvSpPr>
          <p:cNvPr id="35" name="円/楕円 34"/>
          <p:cNvSpPr>
            <a:spLocks noChangeAspect="1"/>
          </p:cNvSpPr>
          <p:nvPr/>
        </p:nvSpPr>
        <p:spPr>
          <a:xfrm>
            <a:off x="3126612" y="3531127"/>
            <a:ext cx="216024" cy="21600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図 28"/>
          <p:cNvPicPr>
            <a:picLocks noChangeAspect="1"/>
          </p:cNvPicPr>
          <p:nvPr/>
        </p:nvPicPr>
        <p:blipFill rotWithShape="1">
          <a:blip r:embed="rId2" cstate="print">
            <a:extLst>
              <a:ext uri="{28A0092B-C50C-407E-A947-70E740481C1C}">
                <a14:useLocalDpi xmlns:a14="http://schemas.microsoft.com/office/drawing/2010/main"/>
              </a:ext>
            </a:extLst>
          </a:blip>
          <a:srcRect l="2235" t="4511" r="5179" b="2153"/>
          <a:stretch/>
        </p:blipFill>
        <p:spPr>
          <a:xfrm>
            <a:off x="3035770" y="8675370"/>
            <a:ext cx="2158059" cy="1440000"/>
          </a:xfrm>
          <a:prstGeom prst="rect">
            <a:avLst/>
          </a:prstGeom>
        </p:spPr>
      </p:pic>
      <p:pic>
        <p:nvPicPr>
          <p:cNvPr id="31" name="図 30"/>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p:blipFill>
        <p:spPr>
          <a:xfrm>
            <a:off x="3039174" y="6067686"/>
            <a:ext cx="2160000" cy="1441980"/>
          </a:xfrm>
          <a:prstGeom prst="rect">
            <a:avLst/>
          </a:prstGeom>
        </p:spPr>
      </p:pic>
      <p:pic>
        <p:nvPicPr>
          <p:cNvPr id="28" name="図 27"/>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35457" y="2849189"/>
            <a:ext cx="2151530" cy="1440000"/>
          </a:xfrm>
          <a:prstGeom prst="rect">
            <a:avLst/>
          </a:prstGeom>
        </p:spPr>
      </p:pic>
      <p:sp>
        <p:nvSpPr>
          <p:cNvPr id="5" name="正方形/長方形 4"/>
          <p:cNvSpPr/>
          <p:nvPr/>
        </p:nvSpPr>
        <p:spPr>
          <a:xfrm>
            <a:off x="3034800" y="504551"/>
            <a:ext cx="2160000" cy="10166099"/>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20568" y="599825"/>
            <a:ext cx="1983111"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当日入口で配布されたスケジュールを見ながら、</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特設ステージ</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が設けられた南館オルガン広場や本館のコスメ、</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婦人服といった各フロア、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オシャレ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メンズブランドが一堂に会する北館</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GENTA</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などを行き来しながら、各会場</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のイベントをチェックするお客様が大勢</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いらっしゃいましたよ♫</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5055" y="7558632"/>
            <a:ext cx="1983111" cy="76944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コスメブースでは最新コスメを使ったタッチアップやスキンケアアドバイスなど、デパコスならではのサービスに、女性たちの熱視線が注がれていました！</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1110-2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082523" y="2437469"/>
            <a:ext cx="2057400" cy="331501"/>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体験できるコスメブースでにぎわったオルガン広場。</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7" name="テキスト ボックス 16"/>
          <p:cNvSpPr txBox="1"/>
          <p:nvPr/>
        </p:nvSpPr>
        <p:spPr>
          <a:xfrm>
            <a:off x="3125924" y="4369409"/>
            <a:ext cx="1983111" cy="96180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南館</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階オルガン広場は、特設ステージやコスメブランドの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ブース、大丸・松坂屋のビューティ企画</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Beauty Up</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」でコラボしている</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『VOGUE</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GIRL』</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ブースなどが設置され、熱気あふれるスペースに。</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6" name="テキスト ボックス 25"/>
          <p:cNvSpPr txBox="1"/>
          <p:nvPr/>
        </p:nvSpPr>
        <p:spPr>
          <a:xfrm>
            <a:off x="3119667" y="10127099"/>
            <a:ext cx="1983111" cy="38472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イベントに参加して、きれいになれちゃうなんて、うれしいですよね♡</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7" name="テキスト ボックス 26"/>
          <p:cNvSpPr txBox="1"/>
          <p:nvPr/>
        </p:nvSpPr>
        <p:spPr>
          <a:xfrm>
            <a:off x="3099325" y="5819717"/>
            <a:ext cx="2057400" cy="151965"/>
          </a:xfrm>
          <a:prstGeom prst="rect">
            <a:avLst/>
          </a:prstGeom>
          <a:noFill/>
        </p:spPr>
        <p:txBody>
          <a:bodyPr wrap="square" lIns="0" tIns="0" rIns="0" bIns="0" rtlCol="0">
            <a:spAutoFit/>
          </a:bodyPr>
          <a:lstStyle/>
          <a:p>
            <a:pPr>
              <a:lnSpc>
                <a:spcPts val="1400"/>
              </a:lnSpc>
            </a:pP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●コスメブース</a:t>
            </a:r>
            <a:endPar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2" cstate="print">
            <a:extLst>
              <a:ext uri="{28A0092B-C50C-407E-A947-70E740481C1C}">
                <a14:useLocalDpi xmlns:a14="http://schemas.microsoft.com/office/drawing/2010/main" val="0"/>
              </a:ext>
            </a:extLst>
          </a:blip>
          <a:srcRect l="5313" r="6526" b="11832"/>
          <a:stretch/>
        </p:blipFill>
        <p:spPr>
          <a:xfrm>
            <a:off x="3081468" y="6299071"/>
            <a:ext cx="2158779" cy="1440000"/>
          </a:xfrm>
          <a:prstGeom prst="rect">
            <a:avLst/>
          </a:prstGeom>
        </p:spPr>
      </p:pic>
      <p:pic>
        <p:nvPicPr>
          <p:cNvPr id="2" name="図 1"/>
          <p:cNvPicPr>
            <a:picLocks noChangeAspect="1"/>
          </p:cNvPicPr>
          <p:nvPr/>
        </p:nvPicPr>
        <p:blipFill rotWithShape="1">
          <a:blip r:embed="rId3" cstate="print">
            <a:extLst>
              <a:ext uri="{28A0092B-C50C-407E-A947-70E740481C1C}">
                <a14:useLocalDpi xmlns:a14="http://schemas.microsoft.com/office/drawing/2010/main" val="0"/>
              </a:ext>
            </a:extLst>
          </a:blip>
          <a:srcRect l="7690" t="3124" r="10671" b="15327"/>
          <a:stretch/>
        </p:blipFill>
        <p:spPr>
          <a:xfrm>
            <a:off x="3083439" y="819774"/>
            <a:ext cx="2161309" cy="1440000"/>
          </a:xfrm>
          <a:prstGeom prst="rect">
            <a:avLst/>
          </a:prstGeom>
        </p:spPr>
      </p:pic>
      <p:pic>
        <p:nvPicPr>
          <p:cNvPr id="4" name="図 3"/>
          <p:cNvPicPr>
            <a:picLocks noChangeAspect="1"/>
          </p:cNvPicPr>
          <p:nvPr/>
        </p:nvPicPr>
        <p:blipFill rotWithShape="1">
          <a:blip r:embed="rId4" cstate="print">
            <a:lum bright="10000"/>
            <a:extLst>
              <a:ext uri="{28A0092B-C50C-407E-A947-70E740481C1C}">
                <a14:useLocalDpi xmlns:a14="http://schemas.microsoft.com/office/drawing/2010/main"/>
              </a:ext>
            </a:extLst>
          </a:blip>
          <a:srcRect/>
          <a:stretch/>
        </p:blipFill>
        <p:spPr>
          <a:xfrm>
            <a:off x="3083865" y="7941245"/>
            <a:ext cx="2153344" cy="1440000"/>
          </a:xfrm>
          <a:prstGeom prst="rect">
            <a:avLst/>
          </a:prstGeom>
        </p:spPr>
      </p:pic>
      <p:pic>
        <p:nvPicPr>
          <p:cNvPr id="42" name="図 4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083093" y="2389861"/>
            <a:ext cx="2159000" cy="1440000"/>
          </a:xfrm>
          <a:prstGeom prst="rect">
            <a:avLst/>
          </a:prstGeom>
        </p:spPr>
      </p:pic>
      <p:sp>
        <p:nvSpPr>
          <p:cNvPr id="5" name="正方形/長方形 4"/>
          <p:cNvSpPr/>
          <p:nvPr/>
        </p:nvSpPr>
        <p:spPr>
          <a:xfrm>
            <a:off x="3078138" y="462891"/>
            <a:ext cx="2160000" cy="1007212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67014" y="3938992"/>
            <a:ext cx="1983111" cy="173124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特設ステージでは</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ローラ メルシエ</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ランコム</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話題のアイテムを使ったショーを開催。メイクアップ・アーティストの技がすぐ間近で見られるとあって、コスメ好きにはたまらないショーでした。中には人気アイテムを「</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名古屋」のために確保しました！というブランドもあり、ショー後のブースは長蛇の列に！</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43868" y="565350"/>
            <a:ext cx="2057400" cy="151965"/>
          </a:xfrm>
          <a:prstGeom prst="rect">
            <a:avLst/>
          </a:prstGeom>
          <a:noFill/>
        </p:spPr>
        <p:txBody>
          <a:bodyPr wrap="square" lIns="0" tIns="0" rIns="0" bIns="0" rtlCol="0">
            <a:spAutoFit/>
          </a:bodyPr>
          <a:lstStyle/>
          <a:p>
            <a:pPr>
              <a:lnSpc>
                <a:spcPts val="1400"/>
              </a:lnSpc>
            </a:pP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●メイクアップショー</a:t>
            </a:r>
            <a:endPar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5" name="テキスト ボックス 14"/>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1110-3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7" name="テキスト ボックス 36"/>
          <p:cNvSpPr txBox="1"/>
          <p:nvPr/>
        </p:nvSpPr>
        <p:spPr>
          <a:xfrm>
            <a:off x="3125861" y="6095679"/>
            <a:ext cx="2057400" cy="179536"/>
          </a:xfrm>
          <a:prstGeom prst="rect">
            <a:avLst/>
          </a:prstGeom>
          <a:noFill/>
        </p:spPr>
        <p:txBody>
          <a:bodyPr wrap="square" lIns="0" tIns="0" rIns="0" bIns="0" rtlCol="0">
            <a:spAutoFit/>
          </a:bodyPr>
          <a:lstStyle/>
          <a:p>
            <a:pPr>
              <a:lnSpc>
                <a:spcPts val="1400"/>
              </a:lnSpc>
            </a:pPr>
            <a:r>
              <a:rPr kumimoji="1"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コスメフロアもイベント一色に。</a:t>
            </a:r>
            <a:endParaRPr kumimoji="1" lang="ja-JP" altLang="en-US" sz="80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38" name="テキスト ボックス 37"/>
          <p:cNvSpPr txBox="1"/>
          <p:nvPr/>
        </p:nvSpPr>
        <p:spPr>
          <a:xfrm>
            <a:off x="3136929" y="9535343"/>
            <a:ext cx="2035264" cy="96180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本館</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階の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コスメフロアも、にぎやかなフラッグで彩られていました。いつにも増して多くのお客様にカウンターにもお越しいただき、コスメフロアで開催された</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ボビイ ブラウン</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のショーも大盛況☆</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58786" y="9304856"/>
            <a:ext cx="2160000" cy="1439030"/>
          </a:xfrm>
          <a:prstGeom prst="rect">
            <a:avLst/>
          </a:prstGeom>
        </p:spPr>
      </p:pic>
      <p:pic>
        <p:nvPicPr>
          <p:cNvPr id="11" name="図 10"/>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067046" y="3986705"/>
            <a:ext cx="2159000" cy="1440000"/>
          </a:xfrm>
          <a:prstGeom prst="rect">
            <a:avLst/>
          </a:prstGeom>
        </p:spPr>
      </p:pic>
      <p:pic>
        <p:nvPicPr>
          <p:cNvPr id="12" name="図 11"/>
          <p:cNvPicPr>
            <a:picLocks noChangeAspect="1"/>
          </p:cNvPicPr>
          <p:nvPr/>
        </p:nvPicPr>
        <p:blipFill rotWithShape="1">
          <a:blip r:embed="rId4" cstate="print">
            <a:lum bright="6000"/>
            <a:extLst>
              <a:ext uri="{28A0092B-C50C-407E-A947-70E740481C1C}">
                <a14:useLocalDpi xmlns:a14="http://schemas.microsoft.com/office/drawing/2010/main"/>
              </a:ext>
            </a:extLst>
          </a:blip>
          <a:srcRect/>
          <a:stretch/>
        </p:blipFill>
        <p:spPr>
          <a:xfrm>
            <a:off x="3063988" y="760911"/>
            <a:ext cx="2159675" cy="1440000"/>
          </a:xfrm>
          <a:prstGeom prst="rect">
            <a:avLst/>
          </a:prstGeom>
        </p:spPr>
      </p:pic>
      <p:pic>
        <p:nvPicPr>
          <p:cNvPr id="7" name="図 6"/>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064868" y="5563026"/>
            <a:ext cx="2158567" cy="1440000"/>
          </a:xfrm>
          <a:prstGeom prst="rect">
            <a:avLst/>
          </a:prstGeom>
        </p:spPr>
      </p:pic>
      <p:sp>
        <p:nvSpPr>
          <p:cNvPr id="5" name="正方形/長方形 4"/>
          <p:cNvSpPr/>
          <p:nvPr/>
        </p:nvSpPr>
        <p:spPr>
          <a:xfrm>
            <a:off x="3062096" y="238302"/>
            <a:ext cx="2160000" cy="10502114"/>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21476" y="2256232"/>
            <a:ext cx="2033043" cy="96180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Beauty</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Up</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コラボ中の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『VOGUE GIRL』</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のコンテンツも</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目白押しです。トークショーや星座別のしいたけ占い缶バッジのプレゼント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ラッキーカラーカードの配布など、「</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しいたけ占い」を満喫しました♡</a:t>
            </a:r>
          </a:p>
        </p:txBody>
      </p:sp>
      <p:sp>
        <p:nvSpPr>
          <p:cNvPr id="21" name="テキスト ボックス 20"/>
          <p:cNvSpPr txBox="1"/>
          <p:nvPr/>
        </p:nvSpPr>
        <p:spPr>
          <a:xfrm>
            <a:off x="3127826" y="340762"/>
            <a:ext cx="2057400" cy="331501"/>
          </a:xfrm>
          <a:prstGeom prst="rect">
            <a:avLst/>
          </a:prstGeom>
          <a:noFill/>
        </p:spPr>
        <p:txBody>
          <a:bodyPr wrap="square" lIns="0" tIns="0" rIns="0" bIns="0" rtlCol="0">
            <a:spAutoFit/>
          </a:bodyPr>
          <a:lstStyle/>
          <a:p>
            <a:pPr>
              <a:lnSpc>
                <a:spcPts val="1400"/>
              </a:lnSpc>
            </a:pPr>
            <a:r>
              <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VOGUE GIRL</a:t>
            </a: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「しいたけ占い」とのコラボ企画も！</a:t>
            </a:r>
            <a:endPar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5" name="テキスト ボックス 14"/>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1110-4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7" name="テキスト ボックス 36"/>
          <p:cNvSpPr txBox="1"/>
          <p:nvPr/>
        </p:nvSpPr>
        <p:spPr>
          <a:xfrm>
            <a:off x="3109819" y="3718805"/>
            <a:ext cx="2057400" cy="151965"/>
          </a:xfrm>
          <a:prstGeom prst="rect">
            <a:avLst/>
          </a:prstGeom>
          <a:noFill/>
        </p:spPr>
        <p:txBody>
          <a:bodyPr wrap="square" lIns="0" tIns="0" rIns="0" bIns="0" rtlCol="0">
            <a:spAutoFit/>
          </a:bodyPr>
          <a:lstStyle/>
          <a:p>
            <a:pPr lvl="0">
              <a:lnSpc>
                <a:spcPts val="1400"/>
              </a:lnSpc>
            </a:pPr>
            <a:r>
              <a:rPr lang="ja-JP" altLang="en-US" sz="800" dirty="0" smtClean="0">
                <a:solidFill>
                  <a:prstClr val="black">
                    <a:lumMod val="75000"/>
                    <a:lumOff val="25000"/>
                  </a:prstClr>
                </a:solidFill>
                <a:latin typeface="HGｺﾞｼｯｸE" panose="020B0909000000000000" pitchFamily="49" charset="-128"/>
                <a:ea typeface="HGｺﾞｼｯｸE" panose="020B0909000000000000" pitchFamily="49" charset="-128"/>
              </a:rPr>
              <a:t>●トークショー＆メイクアップショー</a:t>
            </a:r>
            <a:endParaRPr lang="ja-JP" altLang="en-US" sz="800" dirty="0">
              <a:solidFill>
                <a:prstClr val="black">
                  <a:lumMod val="75000"/>
                  <a:lumOff val="25000"/>
                </a:prstClr>
              </a:solidFill>
              <a:latin typeface="HGｺﾞｼｯｸE" panose="020B0909000000000000" pitchFamily="49" charset="-128"/>
              <a:ea typeface="HGｺﾞｼｯｸE" panose="020B0909000000000000" pitchFamily="49" charset="-128"/>
            </a:endParaRPr>
          </a:p>
        </p:txBody>
      </p:sp>
      <p:sp>
        <p:nvSpPr>
          <p:cNvPr id="38" name="テキスト ボックス 37"/>
          <p:cNvSpPr txBox="1"/>
          <p:nvPr/>
        </p:nvSpPr>
        <p:spPr>
          <a:xfrm>
            <a:off x="3120887" y="7059839"/>
            <a:ext cx="2035264" cy="153888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冬の</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Beauty</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Up</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」の表紙を飾り、 </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 FNO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サポーティングゲストでもある森川葵さんをゲストに</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迎えた「しいたけ占い」のトークショー</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。テーマ</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は「カラーコスメで美をチャージ</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旬</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カラーコスメと、その色を持つパワーを人気占い師の</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しい</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た</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けさんが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教えてくれ、実際</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にそのアイテムを使用したメイクショーも開催。</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2" name="テキスト ボックス 21"/>
          <p:cNvSpPr txBox="1"/>
          <p:nvPr/>
        </p:nvSpPr>
        <p:spPr>
          <a:xfrm>
            <a:off x="3124513" y="8915639"/>
            <a:ext cx="2057400" cy="331501"/>
          </a:xfrm>
          <a:prstGeom prst="rect">
            <a:avLst/>
          </a:prstGeom>
          <a:noFill/>
        </p:spPr>
        <p:txBody>
          <a:bodyPr wrap="square" lIns="0" tIns="0" rIns="0" bIns="0" rtlCol="0">
            <a:spAutoFit/>
          </a:bodyPr>
          <a:lstStyle/>
          <a:p>
            <a:pPr>
              <a:lnSpc>
                <a:spcPts val="1400"/>
              </a:lnSpc>
            </a:pPr>
            <a:r>
              <a:rPr lang="ja-JP" altLang="en-US"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楽しみながら参加できるイベントもたくさん！</a:t>
            </a:r>
            <a:endParaRPr lang="en-US" altLang="ja-JP" sz="800" b="1" dirty="0" smtClean="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Tree>
    <p:extLst>
      <p:ext uri="{BB962C8B-B14F-4D97-AF65-F5344CB8AC3E}">
        <p14:creationId xmlns:p14="http://schemas.microsoft.com/office/powerpoint/2010/main" val="722385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p:cNvPicPr>
            <a:picLocks noChangeAspect="1"/>
          </p:cNvPicPr>
          <p:nvPr/>
        </p:nvPicPr>
        <p:blipFill rotWithShape="1">
          <a:blip r:embed="rId2" cstate="print">
            <a:extLst>
              <a:ext uri="{28A0092B-C50C-407E-A947-70E740481C1C}">
                <a14:useLocalDpi xmlns:a14="http://schemas.microsoft.com/office/drawing/2010/main" val="0"/>
              </a:ext>
            </a:extLst>
          </a:blip>
          <a:srcRect t="53453" b="9630"/>
          <a:stretch/>
        </p:blipFill>
        <p:spPr>
          <a:xfrm>
            <a:off x="3069960" y="7610475"/>
            <a:ext cx="2160000" cy="1415398"/>
          </a:xfrm>
          <a:prstGeom prst="rect">
            <a:avLst/>
          </a:prstGeom>
        </p:spPr>
      </p:pic>
      <p:sp>
        <p:nvSpPr>
          <p:cNvPr id="16" name="正方形/長方形 15"/>
          <p:cNvSpPr/>
          <p:nvPr/>
        </p:nvSpPr>
        <p:spPr>
          <a:xfrm>
            <a:off x="3072260" y="6581142"/>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8" name="図 17"/>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45691" y="5207057"/>
            <a:ext cx="2160000" cy="1271124"/>
          </a:xfrm>
          <a:prstGeom prst="rect">
            <a:avLst/>
          </a:prstGeom>
        </p:spPr>
      </p:pic>
      <p:pic>
        <p:nvPicPr>
          <p:cNvPr id="14" name="図 13"/>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3000"/>
                    </a14:imgEffect>
                    <a14:imgEffect>
                      <a14:brightnessContrast bright="16000"/>
                    </a14:imgEffect>
                  </a14:imgLayer>
                </a14:imgProps>
              </a:ext>
              <a:ext uri="{28A0092B-C50C-407E-A947-70E740481C1C}">
                <a14:useLocalDpi xmlns:a14="http://schemas.microsoft.com/office/drawing/2010/main"/>
              </a:ext>
            </a:extLst>
          </a:blip>
          <a:srcRect l="9553" t="34123" r="52800" b="21336"/>
          <a:stretch/>
        </p:blipFill>
        <p:spPr>
          <a:xfrm>
            <a:off x="3066224" y="1529798"/>
            <a:ext cx="2163791" cy="1440000"/>
          </a:xfrm>
          <a:prstGeom prst="rect">
            <a:avLst/>
          </a:prstGeom>
        </p:spPr>
      </p:pic>
      <p:sp>
        <p:nvSpPr>
          <p:cNvPr id="5" name="正方形/長方形 4"/>
          <p:cNvSpPr/>
          <p:nvPr/>
        </p:nvSpPr>
        <p:spPr>
          <a:xfrm>
            <a:off x="3062096" y="238302"/>
            <a:ext cx="2160000" cy="897438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124806" y="357603"/>
            <a:ext cx="2033043" cy="961802"/>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の目的の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一つが、ファッション</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による</a:t>
            </a:r>
            <a:r>
              <a:rPr lang="ja-JP" altLang="en-US" sz="800">
                <a:solidFill>
                  <a:schemeClr val="tx1">
                    <a:lumMod val="75000"/>
                    <a:lumOff val="25000"/>
                  </a:schemeClr>
                </a:solidFill>
                <a:latin typeface="HGSｺﾞｼｯｸE" panose="020B0900000000000000" pitchFamily="50" charset="-128"/>
                <a:ea typeface="HGSｺﾞｼｯｸE" panose="020B0900000000000000" pitchFamily="50" charset="-128"/>
              </a:rPr>
              <a:t>社会</a:t>
            </a:r>
            <a:r>
              <a:rPr lang="ja-JP" altLang="en-US" sz="800" smtClean="0">
                <a:solidFill>
                  <a:schemeClr val="tx1">
                    <a:lumMod val="75000"/>
                    <a:lumOff val="25000"/>
                  </a:schemeClr>
                </a:solidFill>
                <a:latin typeface="HGSｺﾞｼｯｸE" panose="020B0900000000000000" pitchFamily="50" charset="-128"/>
                <a:ea typeface="HGSｺﾞｼｯｸE" panose="020B0900000000000000" pitchFamily="50" charset="-128"/>
              </a:rPr>
              <a:t>貢献。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そのためオリジナルトートバッグの売上の一部が寄付されたり、募金すると缶バッジがもらえたり、という参加型イベントが多いのも特徴でした。</a:t>
            </a:r>
          </a:p>
        </p:txBody>
      </p:sp>
      <p:sp>
        <p:nvSpPr>
          <p:cNvPr id="15" name="テキスト ボックス 14"/>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1110-5</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8" name="テキスト ボックス 37"/>
          <p:cNvSpPr txBox="1"/>
          <p:nvPr/>
        </p:nvSpPr>
        <p:spPr>
          <a:xfrm>
            <a:off x="3126369" y="3041419"/>
            <a:ext cx="2035264" cy="57708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スタンプラリーも開催。完成させると</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Shogo </a:t>
            </a:r>
            <a:r>
              <a:rPr lang="en-US" altLang="ja-JP"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Sekine</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さん</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デザインのミネラルウォーターをプレゼント。</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0" name="テキスト ボックス 19"/>
          <p:cNvSpPr txBox="1"/>
          <p:nvPr/>
        </p:nvSpPr>
        <p:spPr>
          <a:xfrm>
            <a:off x="3135938" y="3888003"/>
            <a:ext cx="1983111" cy="115416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オシャレなプログラム盛りだくさんで</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、ファッション＆ビューティを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満喫していただいた「</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名古屋」。これからも皆様に喜んでいただける多彩なコンテンツやイベントをお届けしていきますので、ご期待くださいね。</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4" name="正方形/長方形 23"/>
          <p:cNvSpPr/>
          <p:nvPr/>
        </p:nvSpPr>
        <p:spPr>
          <a:xfrm>
            <a:off x="2946291" y="9187683"/>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フリーフォーム 24"/>
          <p:cNvSpPr/>
          <p:nvPr/>
        </p:nvSpPr>
        <p:spPr>
          <a:xfrm>
            <a:off x="3061170" y="9212685"/>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フリーフォーム 25"/>
          <p:cNvSpPr/>
          <p:nvPr/>
        </p:nvSpPr>
        <p:spPr>
          <a:xfrm>
            <a:off x="3049908" y="914061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角丸四角形 27"/>
          <p:cNvSpPr/>
          <p:nvPr/>
        </p:nvSpPr>
        <p:spPr>
          <a:xfrm>
            <a:off x="3240274" y="6713463"/>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角丸四角形 28"/>
          <p:cNvSpPr/>
          <p:nvPr/>
        </p:nvSpPr>
        <p:spPr>
          <a:xfrm>
            <a:off x="3252143" y="6923820"/>
            <a:ext cx="394201"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角丸四角形 29"/>
          <p:cNvSpPr/>
          <p:nvPr/>
        </p:nvSpPr>
        <p:spPr>
          <a:xfrm>
            <a:off x="3702513" y="6924339"/>
            <a:ext cx="499024"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角丸四角形 30"/>
          <p:cNvSpPr/>
          <p:nvPr/>
        </p:nvSpPr>
        <p:spPr>
          <a:xfrm>
            <a:off x="4264942" y="6919886"/>
            <a:ext cx="798765"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角丸四角形 31"/>
          <p:cNvSpPr/>
          <p:nvPr/>
        </p:nvSpPr>
        <p:spPr>
          <a:xfrm>
            <a:off x="4501636" y="7143173"/>
            <a:ext cx="393174"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角丸四角形 32"/>
          <p:cNvSpPr/>
          <p:nvPr/>
        </p:nvSpPr>
        <p:spPr>
          <a:xfrm>
            <a:off x="3962756" y="6713463"/>
            <a:ext cx="59267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角丸四角形 33"/>
          <p:cNvSpPr/>
          <p:nvPr/>
        </p:nvSpPr>
        <p:spPr>
          <a:xfrm>
            <a:off x="4600717" y="6711588"/>
            <a:ext cx="459168"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角丸四角形 34"/>
          <p:cNvSpPr/>
          <p:nvPr/>
        </p:nvSpPr>
        <p:spPr>
          <a:xfrm>
            <a:off x="3509913" y="7151677"/>
            <a:ext cx="394201"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角丸四角形 35"/>
          <p:cNvSpPr/>
          <p:nvPr/>
        </p:nvSpPr>
        <p:spPr>
          <a:xfrm>
            <a:off x="3960283" y="7152196"/>
            <a:ext cx="499024"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5441625" y="6581142"/>
            <a:ext cx="1319092" cy="961802"/>
          </a:xfrm>
          <a:prstGeom prst="rect">
            <a:avLst/>
          </a:prstGeom>
          <a:noFill/>
        </p:spPr>
        <p:txBody>
          <a:bodyPr wrap="square" lIns="0" tIns="0" rIns="0" bIns="0" rtlCol="0">
            <a:spAutoFit/>
          </a:bodyPr>
          <a:lstStyle/>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#FNO</a:t>
            </a: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#VOGUE</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VOGUEGIRL</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しいたけ占い</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松坂屋名古屋店</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81970032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1649</TotalTime>
  <Words>763</Words>
  <Application>Microsoft Office PowerPoint</Application>
  <PresentationFormat>B4 (JIS) 257x364 mm</PresentationFormat>
  <Paragraphs>40</Paragraphs>
  <Slides>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5</vt:i4>
      </vt:variant>
    </vt:vector>
  </HeadingPairs>
  <TitlesOfParts>
    <vt:vector size="12" baseType="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266</cp:revision>
  <cp:lastPrinted>2018-10-10T03:56:08Z</cp:lastPrinted>
  <dcterms:created xsi:type="dcterms:W3CDTF">2018-10-01T11:14:38Z</dcterms:created>
  <dcterms:modified xsi:type="dcterms:W3CDTF">2018-11-06T07:38:47Z</dcterms:modified>
</cp:coreProperties>
</file>