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10021888" cy="68881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4"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29" autoAdjust="0"/>
    <p:restoredTop sz="95419" autoAdjust="0"/>
  </p:normalViewPr>
  <p:slideViewPr>
    <p:cSldViewPr snapToGrid="0" showGuides="1">
      <p:cViewPr varScale="1">
        <p:scale>
          <a:sx n="79" d="100"/>
          <a:sy n="79" d="100"/>
        </p:scale>
        <p:origin x="2424" y="208"/>
      </p:cViewPr>
      <p:guideLst>
        <p:guide orient="horz" pos="1914"/>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村 尚恵" userId="5b17022436f0ba40" providerId="LiveId" clId="{888B9C89-8024-488E-BA6C-DB5B84355FF7}"/>
    <pc:docChg chg="modSld">
      <pc:chgData name="西村 尚恵" userId="5b17022436f0ba40" providerId="LiveId" clId="{888B9C89-8024-488E-BA6C-DB5B84355FF7}" dt="2018-10-15T06:54:54.168" v="6"/>
      <pc:docMkLst>
        <pc:docMk/>
      </pc:docMkLst>
      <pc:sldChg chg="modSp">
        <pc:chgData name="西村 尚恵" userId="5b17022436f0ba40" providerId="LiveId" clId="{888B9C89-8024-488E-BA6C-DB5B84355FF7}" dt="2018-10-15T06:54:42.789" v="4"/>
        <pc:sldMkLst>
          <pc:docMk/>
          <pc:sldMk cId="1256880317" sldId="257"/>
        </pc:sldMkLst>
        <pc:spChg chg="mod">
          <ac:chgData name="西村 尚恵" userId="5b17022436f0ba40" providerId="LiveId" clId="{888B9C89-8024-488E-BA6C-DB5B84355FF7}" dt="2018-10-15T06:54:42.789" v="4"/>
          <ac:spMkLst>
            <pc:docMk/>
            <pc:sldMk cId="1256880317" sldId="257"/>
            <ac:spMk id="14" creationId="{00000000-0000-0000-0000-000000000000}"/>
          </ac:spMkLst>
        </pc:spChg>
      </pc:sldChg>
      <pc:sldChg chg="modSp">
        <pc:chgData name="西村 尚恵" userId="5b17022436f0ba40" providerId="LiveId" clId="{888B9C89-8024-488E-BA6C-DB5B84355FF7}" dt="2018-10-15T06:54:54.168" v="6"/>
        <pc:sldMkLst>
          <pc:docMk/>
          <pc:sldMk cId="3107915079" sldId="258"/>
        </pc:sldMkLst>
        <pc:spChg chg="mod">
          <ac:chgData name="西村 尚恵" userId="5b17022436f0ba40" providerId="LiveId" clId="{888B9C89-8024-488E-BA6C-DB5B84355FF7}" dt="2018-10-15T06:54:54.168" v="6"/>
          <ac:spMkLst>
            <pc:docMk/>
            <pc:sldMk cId="3107915079" sldId="258"/>
            <ac:spMk id="8" creationId="{00000000-0000-0000-0000-000000000000}"/>
          </ac:spMkLst>
        </pc:spChg>
      </pc:sldChg>
      <pc:sldChg chg="modSp">
        <pc:chgData name="西村 尚恵" userId="5b17022436f0ba40" providerId="LiveId" clId="{888B9C89-8024-488E-BA6C-DB5B84355FF7}" dt="2018-10-15T06:54:49.142" v="5"/>
        <pc:sldMkLst>
          <pc:docMk/>
          <pc:sldMk cId="2968749313" sldId="259"/>
        </pc:sldMkLst>
        <pc:spChg chg="mod">
          <ac:chgData name="西村 尚恵" userId="5b17022436f0ba40" providerId="LiveId" clId="{888B9C89-8024-488E-BA6C-DB5B84355FF7}" dt="2018-10-15T06:54:49.142" v="5"/>
          <ac:spMkLst>
            <pc:docMk/>
            <pc:sldMk cId="2968749313" sldId="259"/>
            <ac:spMk id="14" creationId="{00000000-0000-0000-0000-000000000000}"/>
          </ac:spMkLst>
        </pc:spChg>
      </pc:sldChg>
    </pc:docChg>
  </pc:docChgLst>
  <pc:docChgLst>
    <pc:chgData name="西村 尚恵" userId="5b17022436f0ba40" providerId="LiveId" clId="{9965CBB3-E973-46CD-A7E6-F6C74AE6AAD6}"/>
    <pc:docChg chg="undo custSel modSld">
      <pc:chgData name="西村 尚恵" userId="5b17022436f0ba40" providerId="LiveId" clId="{9965CBB3-E973-46CD-A7E6-F6C74AE6AAD6}" dt="2018-10-15T06:52:33.416" v="1619" actId="6549"/>
      <pc:docMkLst>
        <pc:docMk/>
      </pc:docMkLst>
      <pc:sldChg chg="addSp delSp modSp">
        <pc:chgData name="西村 尚恵" userId="5b17022436f0ba40" providerId="LiveId" clId="{9965CBB3-E973-46CD-A7E6-F6C74AE6AAD6}" dt="2018-10-15T06:50:02.892" v="1618"/>
        <pc:sldMkLst>
          <pc:docMk/>
          <pc:sldMk cId="3034420909" sldId="256"/>
        </pc:sldMkLst>
        <pc:spChg chg="del">
          <ac:chgData name="西村 尚恵" userId="5b17022436f0ba40" providerId="LiveId" clId="{9965CBB3-E973-46CD-A7E6-F6C74AE6AAD6}" dt="2018-10-15T06:40:16.473" v="1589" actId="478"/>
          <ac:spMkLst>
            <pc:docMk/>
            <pc:sldMk cId="3034420909" sldId="256"/>
            <ac:spMk id="6" creationId="{00000000-0000-0000-0000-000000000000}"/>
          </ac:spMkLst>
        </pc:spChg>
        <pc:spChg chg="mod">
          <ac:chgData name="西村 尚恵" userId="5b17022436f0ba40" providerId="LiveId" clId="{9965CBB3-E973-46CD-A7E6-F6C74AE6AAD6}" dt="2018-10-15T06:16:45.494" v="672"/>
          <ac:spMkLst>
            <pc:docMk/>
            <pc:sldMk cId="3034420909" sldId="256"/>
            <ac:spMk id="9" creationId="{00000000-0000-0000-0000-000000000000}"/>
          </ac:spMkLst>
        </pc:spChg>
        <pc:spChg chg="mod">
          <ac:chgData name="西村 尚恵" userId="5b17022436f0ba40" providerId="LiveId" clId="{9965CBB3-E973-46CD-A7E6-F6C74AE6AAD6}" dt="2018-10-15T06:16:52.364" v="673" actId="20577"/>
          <ac:spMkLst>
            <pc:docMk/>
            <pc:sldMk cId="3034420909" sldId="256"/>
            <ac:spMk id="11" creationId="{00000000-0000-0000-0000-000000000000}"/>
          </ac:spMkLst>
        </pc:spChg>
        <pc:spChg chg="mod">
          <ac:chgData name="西村 尚恵" userId="5b17022436f0ba40" providerId="LiveId" clId="{9965CBB3-E973-46CD-A7E6-F6C74AE6AAD6}" dt="2018-10-15T06:50:02.892" v="1618"/>
          <ac:spMkLst>
            <pc:docMk/>
            <pc:sldMk cId="3034420909" sldId="256"/>
            <ac:spMk id="12" creationId="{00000000-0000-0000-0000-000000000000}"/>
          </ac:spMkLst>
        </pc:spChg>
        <pc:spChg chg="mod">
          <ac:chgData name="西村 尚恵" userId="5b17022436f0ba40" providerId="LiveId" clId="{9965CBB3-E973-46CD-A7E6-F6C74AE6AAD6}" dt="2018-10-15T02:38:53.089" v="42"/>
          <ac:spMkLst>
            <pc:docMk/>
            <pc:sldMk cId="3034420909" sldId="256"/>
            <ac:spMk id="14" creationId="{00000000-0000-0000-0000-000000000000}"/>
          </ac:spMkLst>
        </pc:spChg>
        <pc:spChg chg="mod">
          <ac:chgData name="西村 尚恵" userId="5b17022436f0ba40" providerId="LiveId" clId="{9965CBB3-E973-46CD-A7E6-F6C74AE6AAD6}" dt="2018-10-15T02:37:40.697" v="31"/>
          <ac:spMkLst>
            <pc:docMk/>
            <pc:sldMk cId="3034420909" sldId="256"/>
            <ac:spMk id="15" creationId="{00000000-0000-0000-0000-000000000000}"/>
          </ac:spMkLst>
        </pc:spChg>
        <pc:spChg chg="mod">
          <ac:chgData name="西村 尚恵" userId="5b17022436f0ba40" providerId="LiveId" clId="{9965CBB3-E973-46CD-A7E6-F6C74AE6AAD6}" dt="2018-10-15T02:38:22.204" v="41"/>
          <ac:spMkLst>
            <pc:docMk/>
            <pc:sldMk cId="3034420909" sldId="256"/>
            <ac:spMk id="17" creationId="{00000000-0000-0000-0000-000000000000}"/>
          </ac:spMkLst>
        </pc:spChg>
        <pc:spChg chg="mod">
          <ac:chgData name="西村 尚恵" userId="5b17022436f0ba40" providerId="LiveId" clId="{9965CBB3-E973-46CD-A7E6-F6C74AE6AAD6}" dt="2018-10-15T02:38:15.296" v="36"/>
          <ac:spMkLst>
            <pc:docMk/>
            <pc:sldMk cId="3034420909" sldId="256"/>
            <ac:spMk id="23" creationId="{00000000-0000-0000-0000-000000000000}"/>
          </ac:spMkLst>
        </pc:spChg>
        <pc:spChg chg="mod">
          <ac:chgData name="西村 尚恵" userId="5b17022436f0ba40" providerId="LiveId" clId="{9965CBB3-E973-46CD-A7E6-F6C74AE6AAD6}" dt="2018-10-15T06:41:16.516" v="1599" actId="20577"/>
          <ac:spMkLst>
            <pc:docMk/>
            <pc:sldMk cId="3034420909" sldId="256"/>
            <ac:spMk id="24" creationId="{00000000-0000-0000-0000-000000000000}"/>
          </ac:spMkLst>
        </pc:spChg>
        <pc:spChg chg="mod">
          <ac:chgData name="西村 尚恵" userId="5b17022436f0ba40" providerId="LiveId" clId="{9965CBB3-E973-46CD-A7E6-F6C74AE6AAD6}" dt="2018-10-15T05:34:43.470" v="255" actId="1035"/>
          <ac:spMkLst>
            <pc:docMk/>
            <pc:sldMk cId="3034420909" sldId="256"/>
            <ac:spMk id="30" creationId="{00000000-0000-0000-0000-000000000000}"/>
          </ac:spMkLst>
        </pc:spChg>
        <pc:picChg chg="del">
          <ac:chgData name="西村 尚恵" userId="5b17022436f0ba40" providerId="LiveId" clId="{9965CBB3-E973-46CD-A7E6-F6C74AE6AAD6}" dt="2018-10-15T02:28:25.207" v="0" actId="478"/>
          <ac:picMkLst>
            <pc:docMk/>
            <pc:sldMk cId="3034420909" sldId="256"/>
            <ac:picMk id="7" creationId="{1F0F25C9-8C0B-465A-8BE8-7961DEF40467}"/>
          </ac:picMkLst>
        </pc:picChg>
        <pc:picChg chg="add mod">
          <ac:chgData name="西村 尚恵" userId="5b17022436f0ba40" providerId="LiveId" clId="{9965CBB3-E973-46CD-A7E6-F6C74AE6AAD6}" dt="2018-10-15T05:34:37.755" v="239" actId="1035"/>
          <ac:picMkLst>
            <pc:docMk/>
            <pc:sldMk cId="3034420909" sldId="256"/>
            <ac:picMk id="13" creationId="{F64A504D-1CA2-4CC5-9DD6-3315A2243A0B}"/>
          </ac:picMkLst>
        </pc:picChg>
        <pc:picChg chg="add mod">
          <ac:chgData name="西村 尚恵" userId="5b17022436f0ba40" providerId="LiveId" clId="{9965CBB3-E973-46CD-A7E6-F6C74AE6AAD6}" dt="2018-10-15T05:34:52.669" v="257" actId="14100"/>
          <ac:picMkLst>
            <pc:docMk/>
            <pc:sldMk cId="3034420909" sldId="256"/>
            <ac:picMk id="26" creationId="{7D9B9ECD-5423-4AE5-A490-8CB4EF008EDF}"/>
          </ac:picMkLst>
        </pc:picChg>
        <pc:picChg chg="add mod">
          <ac:chgData name="西村 尚恵" userId="5b17022436f0ba40" providerId="LiveId" clId="{9965CBB3-E973-46CD-A7E6-F6C74AE6AAD6}" dt="2018-10-15T06:40:35.286" v="1597" actId="1038"/>
          <ac:picMkLst>
            <pc:docMk/>
            <pc:sldMk cId="3034420909" sldId="256"/>
            <ac:picMk id="28" creationId="{86F39620-FD3D-4B06-B4FC-91C99033FD15}"/>
          </ac:picMkLst>
        </pc:picChg>
        <pc:cxnChg chg="add">
          <ac:chgData name="西村 尚恵" userId="5b17022436f0ba40" providerId="LiveId" clId="{9965CBB3-E973-46CD-A7E6-F6C74AE6AAD6}" dt="2018-10-15T06:42:50.462" v="1603"/>
          <ac:cxnSpMkLst>
            <pc:docMk/>
            <pc:sldMk cId="3034420909" sldId="256"/>
            <ac:cxnSpMk id="31" creationId="{BAFFDF7B-78CB-4179-860F-E9D7F52A7973}"/>
          </ac:cxnSpMkLst>
        </pc:cxnChg>
      </pc:sldChg>
      <pc:sldChg chg="addSp delSp modSp">
        <pc:chgData name="西村 尚恵" userId="5b17022436f0ba40" providerId="LiveId" clId="{9965CBB3-E973-46CD-A7E6-F6C74AE6AAD6}" dt="2018-10-15T06:43:11.432" v="1613" actId="1036"/>
        <pc:sldMkLst>
          <pc:docMk/>
          <pc:sldMk cId="1256880317" sldId="257"/>
        </pc:sldMkLst>
        <pc:spChg chg="mod">
          <ac:chgData name="西村 尚恵" userId="5b17022436f0ba40" providerId="LiveId" clId="{9965CBB3-E973-46CD-A7E6-F6C74AE6AAD6}" dt="2018-10-15T06:23:10.185" v="1192"/>
          <ac:spMkLst>
            <pc:docMk/>
            <pc:sldMk cId="1256880317" sldId="257"/>
            <ac:spMk id="6" creationId="{00000000-0000-0000-0000-000000000000}"/>
          </ac:spMkLst>
        </pc:spChg>
        <pc:spChg chg="mod">
          <ac:chgData name="西村 尚恵" userId="5b17022436f0ba40" providerId="LiveId" clId="{9965CBB3-E973-46CD-A7E6-F6C74AE6AAD6}" dt="2018-10-15T05:47:35.746" v="433" actId="1036"/>
          <ac:spMkLst>
            <pc:docMk/>
            <pc:sldMk cId="1256880317" sldId="257"/>
            <ac:spMk id="7" creationId="{00000000-0000-0000-0000-000000000000}"/>
          </ac:spMkLst>
        </pc:spChg>
        <pc:spChg chg="mod">
          <ac:chgData name="西村 尚恵" userId="5b17022436f0ba40" providerId="LiveId" clId="{9965CBB3-E973-46CD-A7E6-F6C74AE6AAD6}" dt="2018-10-15T05:47:35.746" v="433" actId="1036"/>
          <ac:spMkLst>
            <pc:docMk/>
            <pc:sldMk cId="1256880317" sldId="257"/>
            <ac:spMk id="8" creationId="{00000000-0000-0000-0000-000000000000}"/>
          </ac:spMkLst>
        </pc:spChg>
        <pc:spChg chg="mod">
          <ac:chgData name="西村 尚恵" userId="5b17022436f0ba40" providerId="LiveId" clId="{9965CBB3-E973-46CD-A7E6-F6C74AE6AAD6}" dt="2018-10-15T05:39:32.697" v="261" actId="1076"/>
          <ac:spMkLst>
            <pc:docMk/>
            <pc:sldMk cId="1256880317" sldId="257"/>
            <ac:spMk id="18" creationId="{00000000-0000-0000-0000-000000000000}"/>
          </ac:spMkLst>
        </pc:spChg>
        <pc:spChg chg="mod">
          <ac:chgData name="西村 尚恵" userId="5b17022436f0ba40" providerId="LiveId" clId="{9965CBB3-E973-46CD-A7E6-F6C74AE6AAD6}" dt="2018-10-15T05:39:44.400" v="266"/>
          <ac:spMkLst>
            <pc:docMk/>
            <pc:sldMk cId="1256880317" sldId="257"/>
            <ac:spMk id="19" creationId="{00000000-0000-0000-0000-000000000000}"/>
          </ac:spMkLst>
        </pc:spChg>
        <pc:spChg chg="mod">
          <ac:chgData name="西村 尚恵" userId="5b17022436f0ba40" providerId="LiveId" clId="{9965CBB3-E973-46CD-A7E6-F6C74AE6AAD6}" dt="2018-10-15T06:43:11.432" v="1613" actId="1036"/>
          <ac:spMkLst>
            <pc:docMk/>
            <pc:sldMk cId="1256880317" sldId="257"/>
            <ac:spMk id="21" creationId="{00000000-0000-0000-0000-000000000000}"/>
          </ac:spMkLst>
        </pc:spChg>
        <pc:picChg chg="del">
          <ac:chgData name="西村 尚恵" userId="5b17022436f0ba40" providerId="LiveId" clId="{9965CBB3-E973-46CD-A7E6-F6C74AE6AAD6}" dt="2018-10-15T02:30:24.621" v="14" actId="478"/>
          <ac:picMkLst>
            <pc:docMk/>
            <pc:sldMk cId="1256880317" sldId="257"/>
            <ac:picMk id="9" creationId="{0D3DFAFE-D207-41C0-8308-AF86DAB995AE}"/>
          </ac:picMkLst>
        </pc:picChg>
        <pc:picChg chg="add mod">
          <ac:chgData name="西村 尚恵" userId="5b17022436f0ba40" providerId="LiveId" clId="{9965CBB3-E973-46CD-A7E6-F6C74AE6AAD6}" dt="2018-10-15T05:47:35.746" v="433" actId="1036"/>
          <ac:picMkLst>
            <pc:docMk/>
            <pc:sldMk cId="1256880317" sldId="257"/>
            <ac:picMk id="11" creationId="{590737E5-1046-4C1E-BBC4-D224B6367762}"/>
          </ac:picMkLst>
        </pc:picChg>
        <pc:picChg chg="del">
          <ac:chgData name="西村 尚恵" userId="5b17022436f0ba40" providerId="LiveId" clId="{9965CBB3-E973-46CD-A7E6-F6C74AE6AAD6}" dt="2018-10-15T02:29:45.759" v="9" actId="478"/>
          <ac:picMkLst>
            <pc:docMk/>
            <pc:sldMk cId="1256880317" sldId="257"/>
            <ac:picMk id="16" creationId="{6935F817-CDFE-4A3B-B812-0497518006E3}"/>
          </ac:picMkLst>
        </pc:picChg>
        <pc:picChg chg="add mod">
          <ac:chgData name="西村 尚恵" userId="5b17022436f0ba40" providerId="LiveId" clId="{9965CBB3-E973-46CD-A7E6-F6C74AE6AAD6}" dt="2018-10-15T02:31:04.905" v="19" actId="1076"/>
          <ac:picMkLst>
            <pc:docMk/>
            <pc:sldMk cId="1256880317" sldId="257"/>
            <ac:picMk id="17" creationId="{53D0B00E-EF0C-4766-89B4-C3AC01338DD3}"/>
          </ac:picMkLst>
        </pc:picChg>
        <pc:picChg chg="add mod">
          <ac:chgData name="西村 尚恵" userId="5b17022436f0ba40" providerId="LiveId" clId="{9965CBB3-E973-46CD-A7E6-F6C74AE6AAD6}" dt="2018-10-15T05:47:29.637" v="417" actId="14100"/>
          <ac:picMkLst>
            <pc:docMk/>
            <pc:sldMk cId="1256880317" sldId="257"/>
            <ac:picMk id="22" creationId="{C4D3C81D-FC2C-4DC7-B093-6ECFC264AA00}"/>
          </ac:picMkLst>
        </pc:picChg>
      </pc:sldChg>
      <pc:sldChg chg="delSp modSp">
        <pc:chgData name="西村 尚恵" userId="5b17022436f0ba40" providerId="LiveId" clId="{9965CBB3-E973-46CD-A7E6-F6C74AE6AAD6}" dt="2018-10-15T06:52:33.416" v="1619" actId="6549"/>
        <pc:sldMkLst>
          <pc:docMk/>
          <pc:sldMk cId="3107915079" sldId="258"/>
        </pc:sldMkLst>
        <pc:spChg chg="mod">
          <ac:chgData name="西村 尚恵" userId="5b17022436f0ba40" providerId="LiveId" clId="{9965CBB3-E973-46CD-A7E6-F6C74AE6AAD6}" dt="2018-10-15T06:52:33.416" v="1619" actId="6549"/>
          <ac:spMkLst>
            <pc:docMk/>
            <pc:sldMk cId="3107915079" sldId="258"/>
            <ac:spMk id="2" creationId="{00000000-0000-0000-0000-000000000000}"/>
          </ac:spMkLst>
        </pc:spChg>
        <pc:spChg chg="mod">
          <ac:chgData name="西村 尚恵" userId="5b17022436f0ba40" providerId="LiveId" clId="{9965CBB3-E973-46CD-A7E6-F6C74AE6AAD6}" dt="2018-10-15T05:57:41.853" v="602" actId="207"/>
          <ac:spMkLst>
            <pc:docMk/>
            <pc:sldMk cId="3107915079" sldId="258"/>
            <ac:spMk id="15" creationId="{00000000-0000-0000-0000-000000000000}"/>
          </ac:spMkLst>
        </pc:spChg>
        <pc:spChg chg="mod">
          <ac:chgData name="西村 尚恵" userId="5b17022436f0ba40" providerId="LiveId" clId="{9965CBB3-E973-46CD-A7E6-F6C74AE6AAD6}" dt="2018-10-15T05:56:41.868" v="570" actId="14100"/>
          <ac:spMkLst>
            <pc:docMk/>
            <pc:sldMk cId="3107915079" sldId="258"/>
            <ac:spMk id="17" creationId="{00000000-0000-0000-0000-000000000000}"/>
          </ac:spMkLst>
        </pc:spChg>
        <pc:spChg chg="mod">
          <ac:chgData name="西村 尚恵" userId="5b17022436f0ba40" providerId="LiveId" clId="{9965CBB3-E973-46CD-A7E6-F6C74AE6AAD6}" dt="2018-10-15T05:57:41.853" v="602" actId="207"/>
          <ac:spMkLst>
            <pc:docMk/>
            <pc:sldMk cId="3107915079" sldId="258"/>
            <ac:spMk id="18" creationId="{00000000-0000-0000-0000-000000000000}"/>
          </ac:spMkLst>
        </pc:spChg>
        <pc:spChg chg="mod">
          <ac:chgData name="西村 尚恵" userId="5b17022436f0ba40" providerId="LiveId" clId="{9965CBB3-E973-46CD-A7E6-F6C74AE6AAD6}" dt="2018-10-15T05:57:30.749" v="601" actId="1076"/>
          <ac:spMkLst>
            <pc:docMk/>
            <pc:sldMk cId="3107915079" sldId="258"/>
            <ac:spMk id="23" creationId="{00000000-0000-0000-0000-000000000000}"/>
          </ac:spMkLst>
        </pc:spChg>
        <pc:spChg chg="mod">
          <ac:chgData name="西村 尚恵" userId="5b17022436f0ba40" providerId="LiveId" clId="{9965CBB3-E973-46CD-A7E6-F6C74AE6AAD6}" dt="2018-10-15T05:57:41.853" v="602" actId="207"/>
          <ac:spMkLst>
            <pc:docMk/>
            <pc:sldMk cId="3107915079" sldId="258"/>
            <ac:spMk id="24" creationId="{00000000-0000-0000-0000-000000000000}"/>
          </ac:spMkLst>
        </pc:spChg>
        <pc:spChg chg="mod">
          <ac:chgData name="西村 尚恵" userId="5b17022436f0ba40" providerId="LiveId" clId="{9965CBB3-E973-46CD-A7E6-F6C74AE6AAD6}" dt="2018-10-15T05:57:05.422" v="599" actId="1037"/>
          <ac:spMkLst>
            <pc:docMk/>
            <pc:sldMk cId="3107915079" sldId="258"/>
            <ac:spMk id="27" creationId="{00000000-0000-0000-0000-000000000000}"/>
          </ac:spMkLst>
        </pc:spChg>
        <pc:spChg chg="mod">
          <ac:chgData name="西村 尚恵" userId="5b17022436f0ba40" providerId="LiveId" clId="{9965CBB3-E973-46CD-A7E6-F6C74AE6AAD6}" dt="2018-10-15T05:57:41.853" v="602" actId="207"/>
          <ac:spMkLst>
            <pc:docMk/>
            <pc:sldMk cId="3107915079" sldId="258"/>
            <ac:spMk id="28" creationId="{00000000-0000-0000-0000-000000000000}"/>
          </ac:spMkLst>
        </pc:spChg>
        <pc:spChg chg="mod">
          <ac:chgData name="西村 尚恵" userId="5b17022436f0ba40" providerId="LiveId" clId="{9965CBB3-E973-46CD-A7E6-F6C74AE6AAD6}" dt="2018-10-15T05:57:23.076" v="600" actId="1076"/>
          <ac:spMkLst>
            <pc:docMk/>
            <pc:sldMk cId="3107915079" sldId="258"/>
            <ac:spMk id="29" creationId="{00000000-0000-0000-0000-000000000000}"/>
          </ac:spMkLst>
        </pc:spChg>
        <pc:spChg chg="mod">
          <ac:chgData name="西村 尚恵" userId="5b17022436f0ba40" providerId="LiveId" clId="{9965CBB3-E973-46CD-A7E6-F6C74AE6AAD6}" dt="2018-10-15T05:57:41.853" v="602" actId="207"/>
          <ac:spMkLst>
            <pc:docMk/>
            <pc:sldMk cId="3107915079" sldId="258"/>
            <ac:spMk id="30" creationId="{00000000-0000-0000-0000-000000000000}"/>
          </ac:spMkLst>
        </pc:spChg>
        <pc:spChg chg="mod">
          <ac:chgData name="西村 尚恵" userId="5b17022436f0ba40" providerId="LiveId" clId="{9965CBB3-E973-46CD-A7E6-F6C74AE6AAD6}" dt="2018-10-15T05:57:41.853" v="602" actId="207"/>
          <ac:spMkLst>
            <pc:docMk/>
            <pc:sldMk cId="3107915079" sldId="258"/>
            <ac:spMk id="32" creationId="{00000000-0000-0000-0000-000000000000}"/>
          </ac:spMkLst>
        </pc:spChg>
        <pc:spChg chg="mod">
          <ac:chgData name="西村 尚恵" userId="5b17022436f0ba40" providerId="LiveId" clId="{9965CBB3-E973-46CD-A7E6-F6C74AE6AAD6}" dt="2018-10-15T05:55:21.671" v="559" actId="20577"/>
          <ac:spMkLst>
            <pc:docMk/>
            <pc:sldMk cId="3107915079" sldId="258"/>
            <ac:spMk id="33" creationId="{00000000-0000-0000-0000-000000000000}"/>
          </ac:spMkLst>
        </pc:spChg>
        <pc:spChg chg="del">
          <ac:chgData name="西村 尚恵" userId="5b17022436f0ba40" providerId="LiveId" clId="{9965CBB3-E973-46CD-A7E6-F6C74AE6AAD6}" dt="2018-10-15T05:51:29.695" v="493" actId="478"/>
          <ac:spMkLst>
            <pc:docMk/>
            <pc:sldMk cId="3107915079" sldId="258"/>
            <ac:spMk id="42" creationId="{00000000-0000-0000-0000-000000000000}"/>
          </ac:spMkLst>
        </pc:spChg>
        <pc:spChg chg="del">
          <ac:chgData name="西村 尚恵" userId="5b17022436f0ba40" providerId="LiveId" clId="{9965CBB3-E973-46CD-A7E6-F6C74AE6AAD6}" dt="2018-10-15T05:51:29.695" v="493" actId="478"/>
          <ac:spMkLst>
            <pc:docMk/>
            <pc:sldMk cId="3107915079" sldId="258"/>
            <ac:spMk id="43" creationId="{00000000-0000-0000-0000-000000000000}"/>
          </ac:spMkLst>
        </pc:spChg>
        <pc:spChg chg="del">
          <ac:chgData name="西村 尚恵" userId="5b17022436f0ba40" providerId="LiveId" clId="{9965CBB3-E973-46CD-A7E6-F6C74AE6AAD6}" dt="2018-10-15T05:51:29.695" v="493" actId="478"/>
          <ac:spMkLst>
            <pc:docMk/>
            <pc:sldMk cId="3107915079" sldId="258"/>
            <ac:spMk id="44" creationId="{00000000-0000-0000-0000-000000000000}"/>
          </ac:spMkLst>
        </pc:spChg>
        <pc:spChg chg="del">
          <ac:chgData name="西村 尚恵" userId="5b17022436f0ba40" providerId="LiveId" clId="{9965CBB3-E973-46CD-A7E6-F6C74AE6AAD6}" dt="2018-10-15T05:55:53.026" v="563" actId="478"/>
          <ac:spMkLst>
            <pc:docMk/>
            <pc:sldMk cId="3107915079" sldId="258"/>
            <ac:spMk id="47" creationId="{00000000-0000-0000-0000-000000000000}"/>
          </ac:spMkLst>
        </pc:spChg>
        <pc:spChg chg="del">
          <ac:chgData name="西村 尚恵" userId="5b17022436f0ba40" providerId="LiveId" clId="{9965CBB3-E973-46CD-A7E6-F6C74AE6AAD6}" dt="2018-10-15T05:56:04.632" v="565" actId="478"/>
          <ac:spMkLst>
            <pc:docMk/>
            <pc:sldMk cId="3107915079" sldId="258"/>
            <ac:spMk id="48" creationId="{00000000-0000-0000-0000-000000000000}"/>
          </ac:spMkLst>
        </pc:spChg>
      </pc:sldChg>
      <pc:sldChg chg="addSp delSp modSp">
        <pc:chgData name="西村 尚恵" userId="5b17022436f0ba40" providerId="LiveId" clId="{9965CBB3-E973-46CD-A7E6-F6C74AE6AAD6}" dt="2018-10-15T06:32:52.965" v="1545"/>
        <pc:sldMkLst>
          <pc:docMk/>
          <pc:sldMk cId="2968749313" sldId="259"/>
        </pc:sldMkLst>
        <pc:spChg chg="mod">
          <ac:chgData name="西村 尚恵" userId="5b17022436f0ba40" providerId="LiveId" clId="{9965CBB3-E973-46CD-A7E6-F6C74AE6AAD6}" dt="2018-10-15T06:24:30.788" v="1266" actId="6549"/>
          <ac:spMkLst>
            <pc:docMk/>
            <pc:sldMk cId="2968749313" sldId="259"/>
            <ac:spMk id="6" creationId="{00000000-0000-0000-0000-000000000000}"/>
          </ac:spMkLst>
        </pc:spChg>
        <pc:spChg chg="mod">
          <ac:chgData name="西村 尚恵" userId="5b17022436f0ba40" providerId="LiveId" clId="{9965CBB3-E973-46CD-A7E6-F6C74AE6AAD6}" dt="2018-10-15T06:04:41.629" v="605" actId="20577"/>
          <ac:spMkLst>
            <pc:docMk/>
            <pc:sldMk cId="2968749313" sldId="259"/>
            <ac:spMk id="7" creationId="{00000000-0000-0000-0000-000000000000}"/>
          </ac:spMkLst>
        </pc:spChg>
        <pc:spChg chg="mod">
          <ac:chgData name="西村 尚恵" userId="5b17022436f0ba40" providerId="LiveId" clId="{9965CBB3-E973-46CD-A7E6-F6C74AE6AAD6}" dt="2018-10-15T06:20:06.446" v="926"/>
          <ac:spMkLst>
            <pc:docMk/>
            <pc:sldMk cId="2968749313" sldId="259"/>
            <ac:spMk id="8" creationId="{00000000-0000-0000-0000-000000000000}"/>
          </ac:spMkLst>
        </pc:spChg>
        <pc:spChg chg="mod">
          <ac:chgData name="西村 尚恵" userId="5b17022436f0ba40" providerId="LiveId" clId="{9965CBB3-E973-46CD-A7E6-F6C74AE6AAD6}" dt="2018-10-15T06:26:31.635" v="1300" actId="20577"/>
          <ac:spMkLst>
            <pc:docMk/>
            <pc:sldMk cId="2968749313" sldId="259"/>
            <ac:spMk id="18" creationId="{00000000-0000-0000-0000-000000000000}"/>
          </ac:spMkLst>
        </pc:spChg>
        <pc:spChg chg="mod">
          <ac:chgData name="西村 尚恵" userId="5b17022436f0ba40" providerId="LiveId" clId="{9965CBB3-E973-46CD-A7E6-F6C74AE6AAD6}" dt="2018-10-15T06:32:52.965" v="1545"/>
          <ac:spMkLst>
            <pc:docMk/>
            <pc:sldMk cId="2968749313" sldId="259"/>
            <ac:spMk id="19" creationId="{00000000-0000-0000-0000-000000000000}"/>
          </ac:spMkLst>
        </pc:spChg>
        <pc:spChg chg="mod">
          <ac:chgData name="西村 尚恵" userId="5b17022436f0ba40" providerId="LiveId" clId="{9965CBB3-E973-46CD-A7E6-F6C74AE6AAD6}" dt="2018-10-15T06:28:03.129" v="1541"/>
          <ac:spMkLst>
            <pc:docMk/>
            <pc:sldMk cId="2968749313" sldId="259"/>
            <ac:spMk id="21" creationId="{00000000-0000-0000-0000-000000000000}"/>
          </ac:spMkLst>
        </pc:spChg>
        <pc:picChg chg="del">
          <ac:chgData name="西村 尚恵" userId="5b17022436f0ba40" providerId="LiveId" clId="{9965CBB3-E973-46CD-A7E6-F6C74AE6AAD6}" dt="2018-10-15T02:31:42.461" v="25" actId="478"/>
          <ac:picMkLst>
            <pc:docMk/>
            <pc:sldMk cId="2968749313" sldId="259"/>
            <ac:picMk id="9" creationId="{CC0324FD-CED8-45D2-86A7-159D2AE9E560}"/>
          </ac:picMkLst>
        </pc:picChg>
        <pc:picChg chg="add mod">
          <ac:chgData name="西村 尚恵" userId="5b17022436f0ba40" providerId="LiveId" clId="{9965CBB3-E973-46CD-A7E6-F6C74AE6AAD6}" dt="2018-10-15T05:51:17.732" v="492" actId="1076"/>
          <ac:picMkLst>
            <pc:docMk/>
            <pc:sldMk cId="2968749313" sldId="259"/>
            <ac:picMk id="11" creationId="{3910F186-2FBD-4AF4-813D-C6AD4FEA68E5}"/>
          </ac:picMkLst>
        </pc:picChg>
        <pc:picChg chg="del">
          <ac:chgData name="西村 尚恵" userId="5b17022436f0ba40" providerId="LiveId" clId="{9965CBB3-E973-46CD-A7E6-F6C74AE6AAD6}" dt="2018-10-15T02:31:09.653" v="20" actId="478"/>
          <ac:picMkLst>
            <pc:docMk/>
            <pc:sldMk cId="2968749313" sldId="259"/>
            <ac:picMk id="15" creationId="{953270EF-43A1-4E69-839E-C0103553848A}"/>
          </ac:picMkLst>
        </pc:picChg>
        <pc:picChg chg="add mod">
          <ac:chgData name="西村 尚恵" userId="5b17022436f0ba40" providerId="LiveId" clId="{9965CBB3-E973-46CD-A7E6-F6C74AE6AAD6}" dt="2018-10-15T05:50:12.894" v="484" actId="1076"/>
          <ac:picMkLst>
            <pc:docMk/>
            <pc:sldMk cId="2968749313" sldId="259"/>
            <ac:picMk id="17" creationId="{ECA5B459-6BEE-4DAD-8C64-942131639ADD}"/>
          </ac:picMkLst>
        </pc:picChg>
        <pc:picChg chg="add mod">
          <ac:chgData name="西村 尚恵" userId="5b17022436f0ba40" providerId="LiveId" clId="{9965CBB3-E973-46CD-A7E6-F6C74AE6AAD6}" dt="2018-10-15T05:51:17.732" v="492" actId="1076"/>
          <ac:picMkLst>
            <pc:docMk/>
            <pc:sldMk cId="2968749313" sldId="259"/>
            <ac:picMk id="22" creationId="{568B9225-9392-4919-AC9E-9E65BEB5E79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7D9B9ECD-5423-4AE5-A490-8CB4EF008E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4800" y="7418644"/>
            <a:ext cx="2160000" cy="1440000"/>
          </a:xfrm>
          <a:prstGeom prst="rect">
            <a:avLst/>
          </a:prstGeom>
        </p:spPr>
      </p:pic>
      <p:pic>
        <p:nvPicPr>
          <p:cNvPr id="13" name="図 12">
            <a:extLst>
              <a:ext uri="{FF2B5EF4-FFF2-40B4-BE49-F238E27FC236}">
                <a16:creationId xmlns:a16="http://schemas.microsoft.com/office/drawing/2014/main" id="{F64A504D-1CA2-4CC5-9DD6-3315A2243A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3251" y="5760660"/>
            <a:ext cx="2160000" cy="1440000"/>
          </a:xfrm>
          <a:prstGeom prst="rect">
            <a:avLst/>
          </a:prstGeom>
        </p:spPr>
      </p:pic>
      <p:pic>
        <p:nvPicPr>
          <p:cNvPr id="28" name="図 27">
            <a:extLst>
              <a:ext uri="{FF2B5EF4-FFF2-40B4-BE49-F238E27FC236}">
                <a16:creationId xmlns:a16="http://schemas.microsoft.com/office/drawing/2014/main" id="{86F39620-FD3D-4B06-B4FC-91C99033FD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4508" y="1110487"/>
            <a:ext cx="2167866" cy="1445244"/>
          </a:xfrm>
          <a:prstGeom prst="rect">
            <a:avLst/>
          </a:prstGeom>
        </p:spPr>
      </p:pic>
      <p:sp>
        <p:nvSpPr>
          <p:cNvPr id="10" name="正方形/長方形 9"/>
          <p:cNvSpPr/>
          <p:nvPr/>
        </p:nvSpPr>
        <p:spPr>
          <a:xfrm>
            <a:off x="3041678" y="2575530"/>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388020"/>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テクスチャーも香りも、ボトルデザインもラグジュアリーな逸品！</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8897133"/>
            <a:ext cx="2034819" cy="1892826"/>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私が今、注目しているのがこちら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ポーラ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美容液です。化粧水のすぐ後に使い、乳液を兼ねた美容液なので、シンプルケアも叶えてくれますよ。濃厚なテクスチャーがしっとり広がって、肌にうるおいを届けます。ジャスミンやローズなどの花々をイメージしたラグジュアリーな香りにもうっとり♪虹色に輝くボトルをドレッサーに並べれば、スキンケアのモチベーションが上がること間違いなしです！</a:t>
            </a:r>
          </a:p>
        </p:txBody>
      </p:sp>
      <p:sp>
        <p:nvSpPr>
          <p:cNvPr id="12" name="テキスト ボックス 11"/>
          <p:cNvSpPr txBox="1"/>
          <p:nvPr/>
        </p:nvSpPr>
        <p:spPr>
          <a:xfrm>
            <a:off x="3087252" y="3688851"/>
            <a:ext cx="2057400" cy="112338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気温、湿度とも低くなるこの時期の肌悩みといえば乾燥！「そろそろ乾燥対策をしたいのだけど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」というお客様の声を伺う機会も増えてきました。そこで今、私がおすすめしたいのが美容液。いろいろなブランドから、魅力たっぷりの美容液が登場していますよ。</a:t>
            </a:r>
          </a:p>
        </p:txBody>
      </p:sp>
      <p:sp>
        <p:nvSpPr>
          <p:cNvPr id="14" name="テキスト ボックス 13"/>
          <p:cNvSpPr txBox="1"/>
          <p:nvPr/>
        </p:nvSpPr>
        <p:spPr>
          <a:xfrm>
            <a:off x="3146975" y="2555731"/>
            <a:ext cx="1880188" cy="356123"/>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お客様からのお悩みがたくさん！</a:t>
            </a:r>
          </a:p>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乾燥対策の美容液をご紹介します。</a:t>
            </a:r>
          </a:p>
        </p:txBody>
      </p:sp>
      <p:sp>
        <p:nvSpPr>
          <p:cNvPr id="15" name="テキスト ボックス 14"/>
          <p:cNvSpPr txBox="1"/>
          <p:nvPr/>
        </p:nvSpPr>
        <p:spPr>
          <a:xfrm>
            <a:off x="3376116" y="3324321"/>
            <a:ext cx="1522455" cy="328231"/>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＜大丸東京店＞</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化粧品売場 サブマネジャー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小沢</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154942"/>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2018.11.11</a:t>
            </a:r>
          </a:p>
        </p:txBody>
      </p:sp>
      <p:sp>
        <p:nvSpPr>
          <p:cNvPr id="19" name="角丸四角形 18"/>
          <p:cNvSpPr/>
          <p:nvPr/>
        </p:nvSpPr>
        <p:spPr>
          <a:xfrm>
            <a:off x="3609975" y="3147923"/>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155911"/>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147923"/>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143485"/>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1111-1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1" y="7228897"/>
            <a:ext cx="2005692" cy="130549"/>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ポーラ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〉B.A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グランラグゼ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Ⅱ(50g)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77,760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24" name="テキスト ボックス 23"/>
          <p:cNvSpPr txBox="1"/>
          <p:nvPr/>
        </p:nvSpPr>
        <p:spPr>
          <a:xfrm>
            <a:off x="3109931" y="753590"/>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＞お客様からのお悩みがたくさん！乾燥対策の美容液をご紹介します。</a:t>
            </a:r>
          </a:p>
        </p:txBody>
      </p:sp>
      <p:pic>
        <p:nvPicPr>
          <p:cNvPr id="27" name="図 26">
            <a:extLst>
              <a:ext uri="{FF2B5EF4-FFF2-40B4-BE49-F238E27FC236}">
                <a16:creationId xmlns:a16="http://schemas.microsoft.com/office/drawing/2014/main" id="{1A8F6911-0C4F-9C4E-B58C-40A8B9937C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9931" y="3339563"/>
            <a:ext cx="246635" cy="246635"/>
          </a:xfrm>
          <a:prstGeom prst="ellipse">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53D0B00E-EF0C-4766-89B4-C3AC01338D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103" y="7541441"/>
            <a:ext cx="2160003" cy="1440002"/>
          </a:xfrm>
          <a:prstGeom prst="rect">
            <a:avLst/>
          </a:prstGeom>
        </p:spPr>
      </p:pic>
      <p:pic>
        <p:nvPicPr>
          <p:cNvPr id="15" name="図 14">
            <a:extLst>
              <a:ext uri="{FF2B5EF4-FFF2-40B4-BE49-F238E27FC236}">
                <a16:creationId xmlns:a16="http://schemas.microsoft.com/office/drawing/2014/main" id="{30E1A03A-7971-DE4E-8B50-1D22A1735F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9645" y="9286923"/>
            <a:ext cx="2167866" cy="1445244"/>
          </a:xfrm>
          <a:prstGeom prst="rect">
            <a:avLst/>
          </a:prstGeom>
        </p:spPr>
      </p:pic>
      <p:pic>
        <p:nvPicPr>
          <p:cNvPr id="11" name="図 10">
            <a:extLst>
              <a:ext uri="{FF2B5EF4-FFF2-40B4-BE49-F238E27FC236}">
                <a16:creationId xmlns:a16="http://schemas.microsoft.com/office/drawing/2014/main" id="{590737E5-1046-4C1E-BBC4-D224B63677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7138" y="2851372"/>
            <a:ext cx="2160001" cy="1440001"/>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丁寧に肌に手をかけたい季節に欠かせない「茶色の小瓶」。</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44562" y="2480290"/>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エスティ ローダー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アドバンス ナイト リペア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SR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コンプレックス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Ⅱ(50mL)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14,580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8" name="テキスト ボックス 7"/>
          <p:cNvSpPr txBox="1"/>
          <p:nvPr/>
        </p:nvSpPr>
        <p:spPr>
          <a:xfrm>
            <a:off x="3126398" y="4380809"/>
            <a:ext cx="1983111" cy="1315745"/>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おなじみ</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エスティローダー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茶色の小瓶”です！もう何年も、乾燥が気になる季節の夜のスキンケアに欠かせないアイテムになっています♪みずみずしくて軽いテクスチャーが、肌にするするっと広がります。つけた直後はさっぱりしているのに後肌しっとり、という感触も好みです♡</a:t>
            </a:r>
          </a:p>
        </p:txBody>
      </p:sp>
      <p:sp>
        <p:nvSpPr>
          <p:cNvPr id="21" name="テキスト ボックス 20"/>
          <p:cNvSpPr txBox="1"/>
          <p:nvPr/>
        </p:nvSpPr>
        <p:spPr>
          <a:xfrm>
            <a:off x="3110175" y="7199220"/>
            <a:ext cx="1993343"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美容液初心者にもおススメの、お手頃アイテム♪</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1111-2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099613" y="9044007"/>
            <a:ext cx="2005692" cy="130549"/>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イプサ</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バリアセラム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5,400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pic>
        <p:nvPicPr>
          <p:cNvPr id="22" name="図 21">
            <a:extLst>
              <a:ext uri="{FF2B5EF4-FFF2-40B4-BE49-F238E27FC236}">
                <a16:creationId xmlns:a16="http://schemas.microsoft.com/office/drawing/2014/main" id="{C4D3C81D-FC2C-4DC7-B093-6ECFC264AA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4562" y="954039"/>
            <a:ext cx="2160001" cy="1440001"/>
          </a:xfrm>
          <a:prstGeom prst="rect">
            <a:avLst/>
          </a:prstGeom>
        </p:spPr>
      </p:pic>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568B9225-9392-4919-AC9E-9E65BEB5E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0719" y="3079495"/>
            <a:ext cx="2164080" cy="1442720"/>
          </a:xfrm>
          <a:prstGeom prst="rect">
            <a:avLst/>
          </a:prstGeom>
        </p:spPr>
      </p:pic>
      <p:sp>
        <p:nvSpPr>
          <p:cNvPr id="5" name="正方形/長方形 4"/>
          <p:cNvSpPr/>
          <p:nvPr/>
        </p:nvSpPr>
        <p:spPr>
          <a:xfrm>
            <a:off x="3034800" y="344131"/>
            <a:ext cx="2160000" cy="1042012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08127" y="2725782"/>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スキンケアのスタートにぴったりの泡状テクスチャー。</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28680" y="4552541"/>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エスト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〉SOFINA </a:t>
            </a:r>
            <a:r>
              <a:rPr lang="en-US" altLang="ja-JP"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iP</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ベースケアエッセンス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(90g)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5,400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8" name="テキスト ボックス 7"/>
          <p:cNvSpPr txBox="1"/>
          <p:nvPr/>
        </p:nvSpPr>
        <p:spPr>
          <a:xfrm>
            <a:off x="3124180" y="6312070"/>
            <a:ext cx="1983111" cy="1700466"/>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スキンケアのファーストステップに使う美容液。きめ細かな炭酸</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泡状テクスチャーが特徴で、マッサージするように肌にのばすと、プチプチとした感触が気持ちいい♪爽やかなオーシャンエナジーの香りもスキンケアのスタートにぴったりです。毎日のお手入れが何となくルーティーン化しているなら、この美容液を初めにつけるひと手間をプラスしてみて♡</a:t>
            </a:r>
          </a:p>
        </p:txBody>
      </p:sp>
      <p:sp>
        <p:nvSpPr>
          <p:cNvPr id="21" name="テキスト ボックス 20"/>
          <p:cNvSpPr txBox="1"/>
          <p:nvPr/>
        </p:nvSpPr>
        <p:spPr>
          <a:xfrm>
            <a:off x="3095981" y="8949998"/>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肌に素早くうるおいを届ける、カプセル入りのウォータージェル。</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1111-3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11" name="図 10">
            <a:extLst>
              <a:ext uri="{FF2B5EF4-FFF2-40B4-BE49-F238E27FC236}">
                <a16:creationId xmlns:a16="http://schemas.microsoft.com/office/drawing/2014/main" id="{3910F186-2FBD-4AF4-813D-C6AD4FEA68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8680" y="4855896"/>
            <a:ext cx="2164080" cy="1442720"/>
          </a:xfrm>
          <a:prstGeom prst="rect">
            <a:avLst/>
          </a:prstGeom>
        </p:spPr>
      </p:pic>
      <p:pic>
        <p:nvPicPr>
          <p:cNvPr id="17" name="図 16">
            <a:extLst>
              <a:ext uri="{FF2B5EF4-FFF2-40B4-BE49-F238E27FC236}">
                <a16:creationId xmlns:a16="http://schemas.microsoft.com/office/drawing/2014/main" id="{ECA5B459-6BEE-4DAD-8C64-942131639A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6840" y="9321531"/>
            <a:ext cx="2164080" cy="1442720"/>
          </a:xfrm>
          <a:prstGeom prst="rect">
            <a:avLst/>
          </a:prstGeom>
        </p:spPr>
      </p:pic>
      <p:sp>
        <p:nvSpPr>
          <p:cNvPr id="13" name="テキスト ボックス 12">
            <a:extLst>
              <a:ext uri="{FF2B5EF4-FFF2-40B4-BE49-F238E27FC236}">
                <a16:creationId xmlns:a16="http://schemas.microsoft.com/office/drawing/2014/main" id="{B1F1C5DD-4B71-F446-B6F7-AFA576245046}"/>
              </a:ext>
            </a:extLst>
          </p:cNvPr>
          <p:cNvSpPr txBox="1"/>
          <p:nvPr/>
        </p:nvSpPr>
        <p:spPr>
          <a:xfrm>
            <a:off x="3101599" y="8181246"/>
            <a:ext cx="2005692" cy="13048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a:solidFill>
                  <a:schemeClr val="tx1">
                    <a:lumMod val="50000"/>
                    <a:lumOff val="50000"/>
                  </a:schemeClr>
                </a:solidFill>
                <a:latin typeface="HGSｺﾞｼｯｸE" panose="020B0900000000000000" pitchFamily="50" charset="-128"/>
                <a:ea typeface="HGSｺﾞｼｯｸE" panose="020B0900000000000000" pitchFamily="50" charset="-128"/>
              </a:rPr>
              <a:t>炭酸ガス（噴射剤）</a:t>
            </a:r>
          </a:p>
        </p:txBody>
      </p:sp>
      <p:sp>
        <p:nvSpPr>
          <p:cNvPr id="16" name="テキスト ボックス 15">
            <a:extLst>
              <a:ext uri="{FF2B5EF4-FFF2-40B4-BE49-F238E27FC236}">
                <a16:creationId xmlns:a16="http://schemas.microsoft.com/office/drawing/2014/main" id="{227EE434-6026-C347-A711-799EDCDC5F10}"/>
              </a:ext>
            </a:extLst>
          </p:cNvPr>
          <p:cNvSpPr txBox="1"/>
          <p:nvPr/>
        </p:nvSpPr>
        <p:spPr>
          <a:xfrm>
            <a:off x="3145271" y="427820"/>
            <a:ext cx="1983111" cy="1700466"/>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若い女性だと、美容液にはあまりなじみがないという方もいらっしゃるかも。でもそんな方にこそ、ぜひ使っていただきたいのが、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イプサ</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の「バリアセラム」です！お手頃プライスなのにたっぷり使えるボリュームが大きな魅力</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笑</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スキンケアの最後に使うアイテムで、「バリア」の名の通り、うるおいをしっかり閉じ込めてくれる優れものなんですよ♡</a:t>
            </a: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711" y="5244429"/>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26649"/>
          <a:stretch/>
        </p:blipFill>
        <p:spPr>
          <a:xfrm>
            <a:off x="3034800" y="3736753"/>
            <a:ext cx="2160000" cy="1506587"/>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34800" y="6098252"/>
            <a:ext cx="2160000" cy="1588461"/>
          </a:xfrm>
          <a:prstGeom prst="rect">
            <a:avLst/>
          </a:prstGeom>
        </p:spPr>
      </p:pic>
      <p:sp>
        <p:nvSpPr>
          <p:cNvPr id="2" name="テキスト ボックス 1"/>
          <p:cNvSpPr txBox="1"/>
          <p:nvPr/>
        </p:nvSpPr>
        <p:spPr>
          <a:xfrm>
            <a:off x="3147311" y="2788384"/>
            <a:ext cx="1983111" cy="738664"/>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乾燥は、いろいろな肌悩みの入り口になりがち。好みの美容液で対策を始めて、これからの季節も自信の持てる肌をキープしてくださいね♪</a:t>
            </a:r>
          </a:p>
        </p:txBody>
      </p:sp>
      <p:sp>
        <p:nvSpPr>
          <p:cNvPr id="3" name="正方形/長方形 2"/>
          <p:cNvSpPr/>
          <p:nvPr/>
        </p:nvSpPr>
        <p:spPr>
          <a:xfrm>
            <a:off x="3034800" y="233658"/>
            <a:ext cx="2160000" cy="10396537"/>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1111-4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角丸四角形 13"/>
          <p:cNvSpPr/>
          <p:nvPr/>
        </p:nvSpPr>
        <p:spPr>
          <a:xfrm>
            <a:off x="3205114" y="5460329"/>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238830" y="5491693"/>
            <a:ext cx="605691"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乾燥対策</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17" name="角丸四角形 16"/>
          <p:cNvSpPr/>
          <p:nvPr/>
        </p:nvSpPr>
        <p:spPr>
          <a:xfrm>
            <a:off x="3201319" y="5670686"/>
            <a:ext cx="86221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3209047" y="5702050"/>
            <a:ext cx="829340"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エスティ ローダー</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3" name="角丸四角形 22"/>
          <p:cNvSpPr/>
          <p:nvPr/>
        </p:nvSpPr>
        <p:spPr>
          <a:xfrm>
            <a:off x="3201319" y="5876313"/>
            <a:ext cx="662898"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テキスト ボックス 23"/>
          <p:cNvSpPr txBox="1"/>
          <p:nvPr/>
        </p:nvSpPr>
        <p:spPr>
          <a:xfrm>
            <a:off x="3224341" y="5913579"/>
            <a:ext cx="629875"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クリニーク</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7" name="角丸四角形 26"/>
          <p:cNvSpPr/>
          <p:nvPr/>
        </p:nvSpPr>
        <p:spPr>
          <a:xfrm>
            <a:off x="4115482" y="5674126"/>
            <a:ext cx="459693"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4079991" y="5705490"/>
            <a:ext cx="446408"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イプサ</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29" name="角丸四角形 28"/>
          <p:cNvSpPr/>
          <p:nvPr/>
        </p:nvSpPr>
        <p:spPr>
          <a:xfrm>
            <a:off x="4605027" y="5670686"/>
            <a:ext cx="393174"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4589342" y="5702050"/>
            <a:ext cx="431059"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エスト</a:t>
            </a:r>
            <a:endParaRPr lang="en-US" altLang="ja-JP" sz="700" dirty="0">
              <a:solidFill>
                <a:schemeClr val="bg1"/>
              </a:solidFill>
              <a:latin typeface="HGPｺﾞｼｯｸM" panose="020B0600000000000000" pitchFamily="50" charset="-128"/>
              <a:ea typeface="HGPｺﾞｼｯｸM" panose="020B0600000000000000" pitchFamily="50" charset="-128"/>
            </a:endParaRPr>
          </a:p>
        </p:txBody>
      </p:sp>
      <p:sp>
        <p:nvSpPr>
          <p:cNvPr id="31" name="角丸四角形 30"/>
          <p:cNvSpPr/>
          <p:nvPr/>
        </p:nvSpPr>
        <p:spPr>
          <a:xfrm>
            <a:off x="3927596" y="5460329"/>
            <a:ext cx="59267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3956760" y="5491693"/>
            <a:ext cx="547560"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SｺﾞｼｯｸE" panose="020B0900000000000000" pitchFamily="50" charset="-128"/>
                <a:ea typeface="HGSｺﾞｼｯｸE" panose="020B0900000000000000" pitchFamily="50" charset="-128"/>
              </a:rPr>
              <a:t>ポーラ</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6" name="正方形/長方形 35"/>
          <p:cNvSpPr/>
          <p:nvPr/>
        </p:nvSpPr>
        <p:spPr>
          <a:xfrm>
            <a:off x="2911131" y="7884673"/>
            <a:ext cx="2426413" cy="2937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7909676"/>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7837610"/>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558072" y="5355864"/>
            <a:ext cx="1319092"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乾燥対策</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ポーラ</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エスティローダー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イプサ</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エスト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クリニーク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美容液</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ジェル</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5" name="テキスト ボックス 24">
            <a:extLst>
              <a:ext uri="{FF2B5EF4-FFF2-40B4-BE49-F238E27FC236}">
                <a16:creationId xmlns:a16="http://schemas.microsoft.com/office/drawing/2014/main" id="{CAB61E43-7369-654B-8032-12F2ED11F50E}"/>
              </a:ext>
            </a:extLst>
          </p:cNvPr>
          <p:cNvSpPr txBox="1"/>
          <p:nvPr/>
        </p:nvSpPr>
        <p:spPr>
          <a:xfrm>
            <a:off x="3104280" y="426018"/>
            <a:ext cx="2005692" cy="28437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a:solidFill>
                  <a:schemeClr val="tx1">
                    <a:lumMod val="50000"/>
                    <a:lumOff val="50000"/>
                  </a:schemeClr>
                </a:solidFill>
                <a:latin typeface="HGSｺﾞｼｯｸE" panose="020B0900000000000000" pitchFamily="50" charset="-128"/>
                <a:ea typeface="HGSｺﾞｼｯｸE" panose="020B0900000000000000" pitchFamily="50" charset="-128"/>
              </a:rPr>
              <a:t>クリニーク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a:solidFill>
                  <a:schemeClr val="tx1">
                    <a:lumMod val="50000"/>
                    <a:lumOff val="50000"/>
                  </a:schemeClr>
                </a:solidFill>
                <a:latin typeface="HGSｺﾞｼｯｸE" panose="020B0900000000000000" pitchFamily="50" charset="-128"/>
                <a:ea typeface="HGSｺﾞｼｯｸE" panose="020B0900000000000000" pitchFamily="50" charset="-128"/>
              </a:rPr>
              <a:t>モイスチャーサージハイドレーティングコンセントレート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(48g)</a:t>
            </a:r>
            <a:r>
              <a:rPr lang="ja-JP" altLang="en-US" sz="70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7,452</a:t>
            </a:r>
            <a:r>
              <a:rPr lang="ja-JP" altLang="en-US" sz="70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26" name="テキスト ボックス 25">
            <a:extLst>
              <a:ext uri="{FF2B5EF4-FFF2-40B4-BE49-F238E27FC236}">
                <a16:creationId xmlns:a16="http://schemas.microsoft.com/office/drawing/2014/main" id="{3EC27BE4-BAEA-6049-8CCA-50A86025D56C}"/>
              </a:ext>
            </a:extLst>
          </p:cNvPr>
          <p:cNvSpPr txBox="1"/>
          <p:nvPr/>
        </p:nvSpPr>
        <p:spPr>
          <a:xfrm>
            <a:off x="3132433" y="859520"/>
            <a:ext cx="1983111" cy="1700466"/>
          </a:xfrm>
          <a:prstGeom prst="rect">
            <a:avLst/>
          </a:prstGeom>
          <a:noFill/>
        </p:spPr>
        <p:txBody>
          <a:bodyPr wrap="square" lIns="0" tIns="0" rIns="0" bIns="0" rtlCol="0">
            <a:spAutoFit/>
          </a:bodyPr>
          <a:lstStyle/>
          <a:p>
            <a:pPr>
              <a:lnSpc>
                <a:spcPts val="1500"/>
              </a:lnSpc>
            </a:pP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「こっくりしたテクスチャーだと重いかも</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」という方におすすめしたいのがこちら！ウォータージェルで、さっぱりした使い心地の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クリニーク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の美容液です。ボトルから手に取ると、プルプルのジェルの中にスキンケア成分が入った小さなカプセルが。肌にのばすとジェルがリキッド状に変化し、さらにカプセルが次々とはじけて、肌にするするなじみますよ♡</a:t>
            </a:r>
          </a:p>
        </p:txBody>
      </p:sp>
      <p:sp>
        <p:nvSpPr>
          <p:cNvPr id="34" name="角丸四角形 33">
            <a:extLst>
              <a:ext uri="{FF2B5EF4-FFF2-40B4-BE49-F238E27FC236}">
                <a16:creationId xmlns:a16="http://schemas.microsoft.com/office/drawing/2014/main" id="{119CF0C2-3B87-3C41-A39A-6F2D6AB9636F}"/>
              </a:ext>
            </a:extLst>
          </p:cNvPr>
          <p:cNvSpPr/>
          <p:nvPr/>
        </p:nvSpPr>
        <p:spPr>
          <a:xfrm>
            <a:off x="3912277" y="5881043"/>
            <a:ext cx="662898"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テキスト ボックス 34">
            <a:extLst>
              <a:ext uri="{FF2B5EF4-FFF2-40B4-BE49-F238E27FC236}">
                <a16:creationId xmlns:a16="http://schemas.microsoft.com/office/drawing/2014/main" id="{E6888FFC-25EC-E642-9A43-717F68CF214F}"/>
              </a:ext>
            </a:extLst>
          </p:cNvPr>
          <p:cNvSpPr txBox="1"/>
          <p:nvPr/>
        </p:nvSpPr>
        <p:spPr>
          <a:xfrm>
            <a:off x="3935299" y="5918309"/>
            <a:ext cx="629875"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SｺﾞｼｯｸE" panose="020B0900000000000000" pitchFamily="50" charset="-128"/>
                <a:ea typeface="HGSｺﾞｼｯｸE" panose="020B0900000000000000" pitchFamily="50" charset="-128"/>
              </a:rPr>
              <a:t>美容ジェル</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37" name="角丸四角形 36">
            <a:extLst>
              <a:ext uri="{FF2B5EF4-FFF2-40B4-BE49-F238E27FC236}">
                <a16:creationId xmlns:a16="http://schemas.microsoft.com/office/drawing/2014/main" id="{49F0490A-E98E-7C41-A252-E4F74371486F}"/>
              </a:ext>
            </a:extLst>
          </p:cNvPr>
          <p:cNvSpPr/>
          <p:nvPr/>
        </p:nvSpPr>
        <p:spPr>
          <a:xfrm>
            <a:off x="4626410" y="5877495"/>
            <a:ext cx="48356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テキスト ボックス 38">
            <a:extLst>
              <a:ext uri="{FF2B5EF4-FFF2-40B4-BE49-F238E27FC236}">
                <a16:creationId xmlns:a16="http://schemas.microsoft.com/office/drawing/2014/main" id="{B218E21D-362F-C940-B1F7-BDD8118DF9CC}"/>
              </a:ext>
            </a:extLst>
          </p:cNvPr>
          <p:cNvSpPr txBox="1"/>
          <p:nvPr/>
        </p:nvSpPr>
        <p:spPr>
          <a:xfrm>
            <a:off x="4521202" y="5908872"/>
            <a:ext cx="629875"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a:solidFill>
                  <a:schemeClr val="bg1"/>
                </a:solidFill>
                <a:latin typeface="HGSｺﾞｼｯｸE" panose="020B0900000000000000" pitchFamily="50" charset="-128"/>
                <a:ea typeface="HGSｺﾞｼｯｸE" panose="020B0900000000000000" pitchFamily="50" charset="-128"/>
              </a:rPr>
              <a:t>ジェル</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1144</TotalTime>
  <Words>711</Words>
  <Application>Microsoft Macintosh PowerPoint</Application>
  <PresentationFormat>B4 (JIS) 257x364 mm</PresentationFormat>
  <Paragraphs>47</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Microsoft Office User</cp:lastModifiedBy>
  <cp:revision>170</cp:revision>
  <cp:lastPrinted>2018-10-15T06:44:13Z</cp:lastPrinted>
  <dcterms:created xsi:type="dcterms:W3CDTF">2018-10-01T11:14:38Z</dcterms:created>
  <dcterms:modified xsi:type="dcterms:W3CDTF">2018-10-24T11:58:14Z</dcterms:modified>
</cp:coreProperties>
</file>