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29" autoAdjust="0"/>
    <p:restoredTop sz="95419" autoAdjust="0"/>
  </p:normalViewPr>
  <p:slideViewPr>
    <p:cSldViewPr snapToGrid="0" showGuides="1">
      <p:cViewPr>
        <p:scale>
          <a:sx n="90" d="100"/>
          <a:sy n="90" d="100"/>
        </p:scale>
        <p:origin x="558" y="-78"/>
      </p:cViewPr>
      <p:guideLst>
        <p:guide orient="horz" pos="31"/>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5300" y="1140103"/>
            <a:ext cx="2159000" cy="1439333"/>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300" y="6916957"/>
            <a:ext cx="2159000" cy="1439333"/>
          </a:xfrm>
          <a:prstGeom prst="rect">
            <a:avLst/>
          </a:prstGeom>
        </p:spPr>
      </p:pic>
      <p:sp>
        <p:nvSpPr>
          <p:cNvPr id="10" name="正方形/長方形 9"/>
          <p:cNvSpPr/>
          <p:nvPr/>
        </p:nvSpPr>
        <p:spPr>
          <a:xfrm>
            <a:off x="3041678" y="2575530"/>
            <a:ext cx="2160000" cy="12561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6513778"/>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第</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2</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弾ではショコラカラーのメイクツールも登場！</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8483624"/>
            <a:ext cx="2034819"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第</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弾では、クリームチークと眉＆まつげ用マスカラといったポイントメイクアイテムのほか、メイクアップブラシやアイラッシュカーラーといったメイクツールも登場！ホリデーシーズンはもちろん、その後も長く愛用できるアイテムが揃って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4063881"/>
            <a:ext cx="2057400"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チョコレートを芸術の域にまで高めたと評価されるショコラティエ「ラ・メゾン・デュ・ショコラ」とのコラボで注目を集める、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シュウ ウエムラ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ホリデーコレクション。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木</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に発売された第</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弾に続き、</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11.16(</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金</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には第</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弾が発売に！メイクとスイーツのクラフトマンシップがとけ合って、これまでにないひとときを味わわせてくれるアイテムをご紹介します♡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47172"/>
            <a:ext cx="1880188" cy="38472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有名</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ショコラティエと</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コラボ。メイク＆ショコラがとけ合うクリスマス。</a:t>
            </a:r>
          </a:p>
        </p:txBody>
      </p:sp>
      <p:sp>
        <p:nvSpPr>
          <p:cNvPr id="15" name="テキスト ボックス 14"/>
          <p:cNvSpPr txBox="1"/>
          <p:nvPr/>
        </p:nvSpPr>
        <p:spPr>
          <a:xfrm>
            <a:off x="3376116" y="3415762"/>
            <a:ext cx="1522455" cy="328231"/>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シュウ ウエムラ</a:t>
            </a: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PR</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コーディネーター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渋谷</a:t>
            </a:r>
          </a:p>
        </p:txBody>
      </p:sp>
      <p:sp>
        <p:nvSpPr>
          <p:cNvPr id="17" name="テキスト ボックス 16"/>
          <p:cNvSpPr txBox="1"/>
          <p:nvPr/>
        </p:nvSpPr>
        <p:spPr>
          <a:xfrm>
            <a:off x="3135332" y="3246383"/>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2018.11.12</a:t>
            </a:r>
          </a:p>
        </p:txBody>
      </p:sp>
      <p:sp>
        <p:nvSpPr>
          <p:cNvPr id="19" name="角丸四角形 18"/>
          <p:cNvSpPr/>
          <p:nvPr/>
        </p:nvSpPr>
        <p:spPr>
          <a:xfrm>
            <a:off x="3609975" y="3239364"/>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47352"/>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39364"/>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34926"/>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26464"/>
            <a:ext cx="216024" cy="216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1112-1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8"/>
            <a:ext cx="2160000" cy="937450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有名ショコラトリーとコラボ。メイク＆ショコラがとけ合うクリスマス。</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409" y="4987712"/>
            <a:ext cx="2160000" cy="1440000"/>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1409" y="675673"/>
            <a:ext cx="2160000" cy="1440000"/>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2513" y="9376545"/>
            <a:ext cx="2160000" cy="1440000"/>
          </a:xfrm>
          <a:prstGeom prst="rect">
            <a:avLst/>
          </a:prstGeom>
        </p:spPr>
      </p:pic>
      <p:sp>
        <p:nvSpPr>
          <p:cNvPr id="5" name="正方形/長方形 4"/>
          <p:cNvSpPr/>
          <p:nvPr/>
        </p:nvSpPr>
        <p:spPr>
          <a:xfrm>
            <a:off x="3034800" y="251357"/>
            <a:ext cx="2160000" cy="1058400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288027"/>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マカロンっぽいルックスがキャッチーなクリームチーク。</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164384"/>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シュウ ウエムラ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クリーミー ドーム ブラッシャー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左からローズペタルマカロン、パッションフルーツマカロン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3,024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※11.16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6398" y="2876498"/>
            <a:ext cx="1983111"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マカロンをイメージしたルックスが可愛いクリームチークの「クリーミー ドーム ブラッシャー」。一見、濃厚でこっくりした色味に感じられますが、直接ポンポンと頬にのせると色づきはやわらか。ほんのり上気したように、ナチュラルな仕上がりです♪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37264" y="4587601"/>
            <a:ext cx="1993343"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眉＆まつ毛用マスカラで、目元にモードなニュアンスを。</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1112-2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3889" y="6471405"/>
            <a:ext cx="2005692"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シュウ ウエムラ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ブロー アンリミテッド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左からカシス ヴァイオレット、</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オレンジピール各</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3,672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※11.16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9096" y="7005441"/>
            <a:ext cx="1983111"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こちらは今年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6</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月に発売された眉＆まつげ用マスカラ「ブロー アンリミテッド」のホリデー限定色です。軽くスモーキーなパープルとオレンジは絶妙に肌なじみがよく、眉やまつ毛にシュシュッとブラシを走らせれば、モードなニュアンスが漂うあか抜け目元に♡ 汗や皮脂に強いピグメントだから、長時間の外出時も安心です。</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105143" y="8998660"/>
            <a:ext cx="1993343"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ゴールドに輝くポーチに入ったブラシセットは、持ち歩きにも便利！</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2641" y="3766288"/>
            <a:ext cx="2160000" cy="1440000"/>
          </a:xfrm>
          <a:prstGeom prst="rect">
            <a:avLst/>
          </a:prstGeom>
        </p:spPr>
      </p:pic>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45433" y="8766670"/>
            <a:ext cx="2160000" cy="1506587"/>
          </a:xfrm>
          <a:prstGeom prst="rect">
            <a:avLst/>
          </a:prstGeom>
        </p:spPr>
      </p:pic>
      <p:sp>
        <p:nvSpPr>
          <p:cNvPr id="5" name="正方形/長方形 4"/>
          <p:cNvSpPr/>
          <p:nvPr/>
        </p:nvSpPr>
        <p:spPr>
          <a:xfrm>
            <a:off x="3034800" y="344130"/>
            <a:ext cx="2160000" cy="9905655"/>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110167" y="437160"/>
            <a:ext cx="2005692"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シュウ ウエムラ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ガナッシュ アンド プラリネ プレミアム ブラシ コフレ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7</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,0204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※11.16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32748" y="966926"/>
            <a:ext cx="1983111" cy="192360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シュウ ウエムラ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のメイクツールの中でも、「使いやすい！」とファンのお客様が多いメイクアップブラシ。「ガナッシュ アンド プラリネ プレミアム ブラシ コフレ」は、ショコラカラーのブラシ</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種を限定デザインのポーチに収めたセットです。ショコラのパッケージのようにゴールドに輝くポーチが、メイクタイムを盛り上げてくれます♪ポータブルサイズなので、持ち歩き用にもおすすめです。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93941" y="3332757"/>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限定アイラッシュカーラーは、特別仕様のブラウンカラーが魅力。</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1112-3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05509" y="5254378"/>
            <a:ext cx="1987769"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シュウ ウエムラ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チョコレート トップド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プレミアム カーラー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2,160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※11.16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36473" y="5746719"/>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して、「まつ毛をしっかり根元からカールしてくれる！」「まつ毛の取りこぼしがない！」と人気のアイラッシュカーラーにも限定バージョンが。チョコレートでくるんだようなブラウンカラーのボディに、可愛いショコラモチーフのオーナメントがついています♡お気に入りのツールを揃えれば、メイクの時間がさらに心弾むものになること間違いなし♪</a:t>
            </a:r>
          </a:p>
        </p:txBody>
      </p:sp>
      <p:sp>
        <p:nvSpPr>
          <p:cNvPr id="15" name="テキスト ボックス 14"/>
          <p:cNvSpPr txBox="1"/>
          <p:nvPr/>
        </p:nvSpPr>
        <p:spPr>
          <a:xfrm>
            <a:off x="3131433" y="7678515"/>
            <a:ext cx="1983111" cy="96180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メイクアップの可能性を広げ、新たな楽しみ方を提案する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シュウ ウエムラ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ホリデーコレクション。こだわり抜いたアイテムたちが作る、これまでとはひと味違うメイクを体感してくださいね♡</a:t>
            </a: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249258" y="233658"/>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243347" y="1087481"/>
            <a:ext cx="2160000" cy="1588461"/>
          </a:xfrm>
          <a:prstGeom prst="rect">
            <a:avLst/>
          </a:prstGeom>
        </p:spPr>
      </p:pic>
      <p:sp>
        <p:nvSpPr>
          <p:cNvPr id="3" name="正方形/長方形 2"/>
          <p:cNvSpPr/>
          <p:nvPr/>
        </p:nvSpPr>
        <p:spPr>
          <a:xfrm>
            <a:off x="3243347" y="233658"/>
            <a:ext cx="2160000" cy="277318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1112-4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3119678" y="2873903"/>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234557" y="2898905"/>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223295" y="282683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766619" y="345093"/>
            <a:ext cx="1319092" cy="192360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シュウウエムラ</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ホリデーコレクション</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チーク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マスカラ</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眉マスカラ</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ブラシ</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アイラッシュカーラー</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限定キット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smtClean="0">
                <a:solidFill>
                  <a:schemeClr val="tx1">
                    <a:lumMod val="75000"/>
                    <a:lumOff val="25000"/>
                  </a:schemeClr>
                </a:solidFill>
                <a:latin typeface="HGSｺﾞｼｯｸE" panose="020B0900000000000000" pitchFamily="50" charset="-128"/>
                <a:ea typeface="HGSｺﾞｼｯｸE" panose="020B0900000000000000" pitchFamily="50" charset="-128"/>
              </a:rPr>
              <a:t>コフレ</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50" name="角丸四角形 49"/>
          <p:cNvSpPr/>
          <p:nvPr/>
        </p:nvSpPr>
        <p:spPr>
          <a:xfrm>
            <a:off x="3779091" y="330212"/>
            <a:ext cx="431734"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冬コスメ</a:t>
            </a:r>
          </a:p>
        </p:txBody>
      </p:sp>
      <p:sp>
        <p:nvSpPr>
          <p:cNvPr id="51" name="角丸四角形 50"/>
          <p:cNvSpPr/>
          <p:nvPr/>
        </p:nvSpPr>
        <p:spPr>
          <a:xfrm>
            <a:off x="4247912" y="330211"/>
            <a:ext cx="685596"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シュウウエムラ</a:t>
            </a:r>
          </a:p>
        </p:txBody>
      </p:sp>
      <p:sp>
        <p:nvSpPr>
          <p:cNvPr id="52" name="角丸四角形 51"/>
          <p:cNvSpPr/>
          <p:nvPr/>
        </p:nvSpPr>
        <p:spPr>
          <a:xfrm>
            <a:off x="3353791" y="551229"/>
            <a:ext cx="90327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ホリデーコレクション</a:t>
            </a:r>
          </a:p>
        </p:txBody>
      </p:sp>
      <p:sp>
        <p:nvSpPr>
          <p:cNvPr id="53" name="角丸四角形 52"/>
          <p:cNvSpPr/>
          <p:nvPr/>
        </p:nvSpPr>
        <p:spPr>
          <a:xfrm>
            <a:off x="4293068" y="551228"/>
            <a:ext cx="42706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チーク</a:t>
            </a:r>
          </a:p>
        </p:txBody>
      </p:sp>
      <p:sp>
        <p:nvSpPr>
          <p:cNvPr id="54" name="角丸四角形 53"/>
          <p:cNvSpPr/>
          <p:nvPr/>
        </p:nvSpPr>
        <p:spPr>
          <a:xfrm>
            <a:off x="3336136" y="769616"/>
            <a:ext cx="58728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眉マスカラ</a:t>
            </a:r>
          </a:p>
        </p:txBody>
      </p:sp>
      <p:sp>
        <p:nvSpPr>
          <p:cNvPr id="55" name="角丸四角形 54"/>
          <p:cNvSpPr/>
          <p:nvPr/>
        </p:nvSpPr>
        <p:spPr>
          <a:xfrm>
            <a:off x="3960199" y="769616"/>
            <a:ext cx="39383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ブラシ</a:t>
            </a:r>
          </a:p>
        </p:txBody>
      </p:sp>
      <p:sp>
        <p:nvSpPr>
          <p:cNvPr id="56" name="角丸四角形 55"/>
          <p:cNvSpPr/>
          <p:nvPr/>
        </p:nvSpPr>
        <p:spPr>
          <a:xfrm>
            <a:off x="4756626" y="551228"/>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マスカラ</a:t>
            </a:r>
          </a:p>
        </p:txBody>
      </p:sp>
      <p:sp>
        <p:nvSpPr>
          <p:cNvPr id="57" name="角丸四角形 56"/>
          <p:cNvSpPr/>
          <p:nvPr/>
        </p:nvSpPr>
        <p:spPr>
          <a:xfrm>
            <a:off x="4390405" y="769615"/>
            <a:ext cx="93382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アイラッシュカーラー</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1389</TotalTime>
  <Words>643</Words>
  <Application>Microsoft Office PowerPoint</Application>
  <PresentationFormat>B4 (JIS) 257x364 mm</PresentationFormat>
  <Paragraphs>46</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198</cp:revision>
  <cp:lastPrinted>2018-10-10T03:56:08Z</cp:lastPrinted>
  <dcterms:created xsi:type="dcterms:W3CDTF">2018-10-01T11:14:38Z</dcterms:created>
  <dcterms:modified xsi:type="dcterms:W3CDTF">2018-10-24T06:49:53Z</dcterms:modified>
</cp:coreProperties>
</file>