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01"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6" autoAdjust="0"/>
    <p:restoredTop sz="95419" autoAdjust="0"/>
  </p:normalViewPr>
  <p:slideViewPr>
    <p:cSldViewPr snapToGrid="0" showGuides="1">
      <p:cViewPr varScale="1">
        <p:scale>
          <a:sx n="76" d="100"/>
          <a:sy n="76" d="100"/>
        </p:scale>
        <p:origin x="2528" y="200"/>
      </p:cViewPr>
      <p:guideLst>
        <p:guide orient="horz" pos="1301"/>
        <p:guide pos="2592"/>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09931" y="6428761"/>
            <a:ext cx="2057400" cy="179536"/>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ホリデービューティを楽しむ</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TIPS</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満載！</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2" name="テキスト ボックス 11"/>
          <p:cNvSpPr txBox="1"/>
          <p:nvPr/>
        </p:nvSpPr>
        <p:spPr>
          <a:xfrm>
            <a:off x="3112652" y="3939294"/>
            <a:ext cx="2057400"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大丸・松坂屋で</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11.14(</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水</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から開催されている「クリスマス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GIRL』</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とコラボしたカタログはもうご覧いただけましたか？ ホリデーシーズンならではのビューティ情報がたっぷり詰まったカタログの表紙を飾るのは、女優・森川 葵さん。 「秋の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」に引き続いての登場です。今回は、森川さんの表紙メイクとご紹介しているビューティ情報のポイントを</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GIRL』</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編集部に聞いてきました♡</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57708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編集部に聞きました！クリスマス</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の表紙メイクのポイントはココ♪</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30832"/>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化粧品バイヤー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丹保</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2018.11.15</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99579"/>
          </a:xfrm>
          <a:prstGeom prst="rect">
            <a:avLst/>
          </a:prstGeom>
          <a:noFill/>
        </p:spPr>
        <p:txBody>
          <a:bodyPr wrap="square" lIns="0" tIns="0" rIns="0" bIns="0" rtlCol="0">
            <a:spAutoFit/>
          </a:bodyPr>
          <a:lstStyle/>
          <a:p>
            <a:pPr algn="ctr">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6076"/>
            <a:ext cx="312701" cy="99579"/>
          </a:xfrm>
          <a:prstGeom prst="rect">
            <a:avLst/>
          </a:prstGeom>
          <a:noFill/>
        </p:spPr>
        <p:txBody>
          <a:bodyPr wrap="square" lIns="0" tIns="0" rIns="0" bIns="0" rtlCol="0">
            <a:spAutoFit/>
          </a:bodyPr>
          <a:lstStyle/>
          <a:p>
            <a:pPr algn="ctr">
              <a:lnSpc>
                <a:spcPts val="900"/>
              </a:lnSpc>
            </a:pPr>
            <a:r>
              <a:rPr lang="en-US" altLang="ja-JP" sz="600" dirty="0">
                <a:solidFill>
                  <a:srgbClr val="FF6699"/>
                </a:solidFill>
                <a:latin typeface="HGSｺﾞｼｯｸE" panose="020B0900000000000000" pitchFamily="50" charset="-128"/>
                <a:ea typeface="HGSｺﾞｼｯｸE" panose="020B0900000000000000" pitchFamily="50" charset="-128"/>
              </a:rPr>
              <a:t>SPECIAL</a:t>
            </a:r>
            <a:endParaRPr kumimoji="1" lang="ja-JP" altLang="en-US" sz="6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52590"/>
            <a:ext cx="216024" cy="2160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1115-1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8"/>
            <a:ext cx="2160000" cy="1046632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753590"/>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編集部に聞きました！クリスマス</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Beauty Up</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の表紙メイクのポイントはココ♪</a:t>
            </a:r>
          </a:p>
        </p:txBody>
      </p:sp>
      <p:sp>
        <p:nvSpPr>
          <p:cNvPr id="29" name="テキスト ボックス 28"/>
          <p:cNvSpPr txBox="1"/>
          <p:nvPr/>
        </p:nvSpPr>
        <p:spPr>
          <a:xfrm>
            <a:off x="3112267" y="9832361"/>
            <a:ext cx="2034819" cy="961802"/>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も半ばを迎え、クリスマスまでいよいよあとわずか。この一年を自信を持って締めくくれるように、ラストスパートできれいになろう！というのが今回の企画のポイントです。スキンケアにボディケアから、お出かけ</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3" name="図 2">
            <a:extLst>
              <a:ext uri="{FF2B5EF4-FFF2-40B4-BE49-F238E27FC236}">
                <a16:creationId xmlns:a16="http://schemas.microsoft.com/office/drawing/2014/main" id="{75B07E72-DE69-F74C-8EE1-BEAE9EF67E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5810" y="1196320"/>
            <a:ext cx="2149200" cy="1432800"/>
          </a:xfrm>
          <a:prstGeom prst="rect">
            <a:avLst/>
          </a:prstGeom>
        </p:spPr>
      </p:pic>
      <p:pic>
        <p:nvPicPr>
          <p:cNvPr id="7" name="図 6">
            <a:extLst>
              <a:ext uri="{FF2B5EF4-FFF2-40B4-BE49-F238E27FC236}">
                <a16:creationId xmlns:a16="http://schemas.microsoft.com/office/drawing/2014/main" id="{0946D4D3-7000-314F-9D26-89898CDB4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1433" y="6708414"/>
            <a:ext cx="2160000" cy="3056399"/>
          </a:xfrm>
          <a:prstGeom prst="rect">
            <a:avLst/>
          </a:prstGeom>
        </p:spPr>
      </p:pic>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34910" y="2760877"/>
            <a:ext cx="2159780" cy="1440000"/>
          </a:xfrm>
          <a:prstGeom prst="rect">
            <a:avLst/>
          </a:prstGeom>
        </p:spPr>
      </p:pic>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2321715"/>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ピュアなきらめきと透明感。甘辛モードなウィンターメイクが完成！</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4293441"/>
            <a:ext cx="2005692" cy="1384995"/>
          </a:xfrm>
          <a:prstGeom prst="rect">
            <a:avLst/>
          </a:prstGeom>
          <a:noFill/>
        </p:spPr>
        <p:txBody>
          <a:bodyPr wrap="square" lIns="0" tIns="0" rIns="0" bIns="0" rtlCol="0">
            <a:spAutoFit/>
          </a:bodyPr>
          <a:lstStyle/>
          <a:p>
            <a:pPr>
              <a:lnSpc>
                <a:spcPts val="1200"/>
              </a:lnSpc>
            </a:pP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表紙メイクの使用アイテム：左上から時計回りに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セルヴォーク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ヴォランタリー リキッドアイ＆ラッシュ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(EX02)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3,456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〈NARS〉</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ハードワイヤードアイシャドー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左から</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5342</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5339)</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各税込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2,700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クラランス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コンフォート リップオイル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(09)</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3,456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クレ・ド・ポー ボーテ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ルージュアレーブル カシミア</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6,480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シスレー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フィト ブラッシュ ツイスト</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(No.6)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7,236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0439" y="5869958"/>
            <a:ext cx="1983111" cy="3270126"/>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表紙メイクは、モデルである森川さんの“ドーリィなルックス”と“クールなキャラクター”という魅力にスタッフが着目。甘＆辛が絶妙なバランスのウィンターメイクを提案しています。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クリスマスを意識して、メタリックな輝きのアイシャドウやラメたっぷりのリップオイルなど、キラキラ輝くアイテムをチョイス。特にブロンズカラーのアイシャドウとまつ毛の端だけに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ON</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したシルバーホワイトの使い方が印象的です。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はいえ、トゥマッチにならないよう、アイラインや締め色のアイシャドウを控えるなどして、抜け感も大事にしていることもポイント。聖夜にふさわしいピュアなきらめきと透明感をまとったメイクに仕上がってい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1115-2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32748" y="9412777"/>
            <a:ext cx="1983111" cy="115416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クリスマス当日はもちろん、その日を迎えるための毎日まで楽しくなるビューティ情報が満載！大丸・松坂屋の「クリスマス</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」で、アドベントカレンダーのように“きれい”をアップデートしながら、素敵なクリスマスを迎えてくださいね。</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5275542" y="3896321"/>
            <a:ext cx="323053" cy="192360"/>
          </a:xfrm>
          <a:prstGeom prst="rect">
            <a:avLst/>
          </a:prstGeom>
          <a:noFill/>
        </p:spPr>
        <p:txBody>
          <a:bodyPr wrap="square" lIns="0" tIns="0" rIns="0" bIns="0" rtlCol="0">
            <a:spAutoFit/>
          </a:bodyPr>
          <a:lstStyle/>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仮</a:t>
            </a:r>
          </a:p>
        </p:txBody>
      </p:sp>
      <p:sp>
        <p:nvSpPr>
          <p:cNvPr id="20" name="テキスト ボックス 19"/>
          <p:cNvSpPr txBox="1"/>
          <p:nvPr/>
        </p:nvSpPr>
        <p:spPr>
          <a:xfrm>
            <a:off x="3110167" y="481885"/>
            <a:ext cx="2034819"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用の華やかなメイクアップ、クリスマスの限定コフレまで、さまざまなアイテムとティップスが掲載されています。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またホリデーギフトでは、この時季らしい見た目も豪華なスペシャルアイテムをピックアップ。ギフトに、あるいはご自身へのご褒美にもおすすめなんですよ♡</a:t>
            </a: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40711" y="1811039"/>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34055" b="26649"/>
          <a:stretch/>
        </p:blipFill>
        <p:spPr>
          <a:xfrm>
            <a:off x="3034800" y="303363"/>
            <a:ext cx="2160000" cy="1506587"/>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34800" y="2664862"/>
            <a:ext cx="2160000" cy="1588461"/>
          </a:xfrm>
          <a:prstGeom prst="rect">
            <a:avLst/>
          </a:prstGeom>
        </p:spPr>
      </p:pic>
      <p:sp>
        <p:nvSpPr>
          <p:cNvPr id="3" name="正方形/長方形 2"/>
          <p:cNvSpPr/>
          <p:nvPr/>
        </p:nvSpPr>
        <p:spPr>
          <a:xfrm>
            <a:off x="3034800" y="233659"/>
            <a:ext cx="2160000" cy="424262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1115-3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11131" y="4451284"/>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447628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4404220"/>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363313" y="1809950"/>
            <a:ext cx="1319092" cy="153888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beautyup</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#VOGUEGIRL</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ホリデーメイク</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セルヴォーク</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#NARS</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クラランス</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クレドポーボーテ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シスレー</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50" name="角丸四角形 49"/>
          <p:cNvSpPr/>
          <p:nvPr/>
        </p:nvSpPr>
        <p:spPr>
          <a:xfrm>
            <a:off x="3135086" y="1960553"/>
            <a:ext cx="54587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en-US" altLang="ja-JP" sz="700" dirty="0" err="1">
                <a:solidFill>
                  <a:prstClr val="white"/>
                </a:solidFill>
                <a:latin typeface="HGPｺﾞｼｯｸM" panose="020B0600000000000000" pitchFamily="50" charset="-128"/>
                <a:ea typeface="HGPｺﾞｼｯｸM" panose="020B0600000000000000" pitchFamily="50" charset="-128"/>
              </a:rPr>
              <a:t>beautyup</a:t>
            </a:r>
            <a:endParaRPr lang="en-US" altLang="ja-JP" sz="700" dirty="0">
              <a:solidFill>
                <a:prstClr val="white"/>
              </a:solidFill>
              <a:latin typeface="HGPｺﾞｼｯｸM" panose="020B0600000000000000" pitchFamily="50" charset="-128"/>
              <a:ea typeface="HGPｺﾞｼｯｸM" panose="020B0600000000000000" pitchFamily="50" charset="-128"/>
            </a:endParaRPr>
          </a:p>
        </p:txBody>
      </p:sp>
      <p:sp>
        <p:nvSpPr>
          <p:cNvPr id="51" name="角丸四角形 50"/>
          <p:cNvSpPr/>
          <p:nvPr/>
        </p:nvSpPr>
        <p:spPr>
          <a:xfrm>
            <a:off x="3708005" y="1960552"/>
            <a:ext cx="646969"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#VOGUEGIRL</a:t>
            </a:r>
          </a:p>
        </p:txBody>
      </p:sp>
      <p:sp>
        <p:nvSpPr>
          <p:cNvPr id="52" name="角丸四角形 51"/>
          <p:cNvSpPr/>
          <p:nvPr/>
        </p:nvSpPr>
        <p:spPr>
          <a:xfrm>
            <a:off x="3184520" y="2184584"/>
            <a:ext cx="67844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セルヴォーク</a:t>
            </a:r>
          </a:p>
        </p:txBody>
      </p:sp>
      <p:sp>
        <p:nvSpPr>
          <p:cNvPr id="53" name="角丸四角形 52"/>
          <p:cNvSpPr/>
          <p:nvPr/>
        </p:nvSpPr>
        <p:spPr>
          <a:xfrm>
            <a:off x="3898019" y="2186365"/>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#NARS</a:t>
            </a:r>
          </a:p>
        </p:txBody>
      </p:sp>
      <p:sp>
        <p:nvSpPr>
          <p:cNvPr id="54" name="角丸四角形 53"/>
          <p:cNvSpPr/>
          <p:nvPr/>
        </p:nvSpPr>
        <p:spPr>
          <a:xfrm>
            <a:off x="3452839" y="2407019"/>
            <a:ext cx="79283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クレドポーボーテ</a:t>
            </a:r>
          </a:p>
        </p:txBody>
      </p:sp>
      <p:sp>
        <p:nvSpPr>
          <p:cNvPr id="55" name="角丸四角形 54"/>
          <p:cNvSpPr/>
          <p:nvPr/>
        </p:nvSpPr>
        <p:spPr>
          <a:xfrm>
            <a:off x="4285781" y="2407019"/>
            <a:ext cx="501579"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シスレー</a:t>
            </a:r>
          </a:p>
        </p:txBody>
      </p:sp>
      <p:sp>
        <p:nvSpPr>
          <p:cNvPr id="56" name="角丸四角形 55"/>
          <p:cNvSpPr/>
          <p:nvPr/>
        </p:nvSpPr>
        <p:spPr>
          <a:xfrm>
            <a:off x="4477323" y="2186364"/>
            <a:ext cx="58051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クラランス</a:t>
            </a:r>
          </a:p>
        </p:txBody>
      </p:sp>
      <p:sp>
        <p:nvSpPr>
          <p:cNvPr id="24" name="角丸四角形 23"/>
          <p:cNvSpPr/>
          <p:nvPr/>
        </p:nvSpPr>
        <p:spPr>
          <a:xfrm>
            <a:off x="4408652" y="1960552"/>
            <a:ext cx="736971"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ホリデーメイク</a:t>
            </a: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1281</TotalTime>
  <Words>558</Words>
  <Application>Microsoft Macintosh PowerPoint</Application>
  <PresentationFormat>B4 (JIS) 257x364 mm</PresentationFormat>
  <Paragraphs>38</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kumiko_komatsu@itp.co.jp</cp:lastModifiedBy>
  <cp:revision>203</cp:revision>
  <cp:lastPrinted>2018-10-10T03:56:08Z</cp:lastPrinted>
  <dcterms:created xsi:type="dcterms:W3CDTF">2018-10-01T11:14:38Z</dcterms:created>
  <dcterms:modified xsi:type="dcterms:W3CDTF">2018-11-02T01:29:02Z</dcterms:modified>
</cp:coreProperties>
</file>