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70" d="100"/>
          <a:sy n="170" d="100"/>
        </p:scale>
        <p:origin x="-1602" y="-5784"/>
      </p:cViewPr>
      <p:guideLst>
        <p:guide orient="horz" pos="258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" t="26609" r="-97" b="30749"/>
          <a:stretch/>
        </p:blipFill>
        <p:spPr>
          <a:xfrm>
            <a:off x="3040088" y="1182624"/>
            <a:ext cx="2160000" cy="1438656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4" t="14352" r="10063" b="13053"/>
          <a:stretch/>
        </p:blipFill>
        <p:spPr>
          <a:xfrm>
            <a:off x="3037397" y="6433729"/>
            <a:ext cx="2154805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46118"/>
            <a:ext cx="2057400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クリスマスコフレが続々と発売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なる中、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今日ご紹介するのは“シェアできるキット”。同じアイテム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の色や香りの違うものがセット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になっていて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、みんなで分けられる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のがポイントです♪人が集まることの多いシーズンだから、ワイワイ楽しみながらそれぞれ好きなものを選んでもいいし、プチギフトにしても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グッド！センスのよい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アイテムを、みんなで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シェア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しちゃいましょう♪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友だちとシェアして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楽しんじゃう？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ホリデーキットを一挙紹介！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丹保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2018.11.16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</a:t>
            </a: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 友だち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とシェアして楽しんじゃう？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ホリデーキットを一挙紹介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092978" y="6042843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茶目っ気たっぷり♡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ローラ メルシエ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の甘い香りのハンドクリーム。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092978" y="9010466"/>
            <a:ext cx="2034819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その場がいっきに盛り上がりそうなのが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甘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い香り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のハンド＆ボディクリーム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本がセットになったこちら。どれ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も女の子が大好きな香りで、人気の「クレームブリュレ」や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「タルト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 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シトロン」は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、まるで本物のスイーツみたい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♡遊び心たっぷりのアイテムは、きっと女子会でも注目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的。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保湿力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優秀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ですよ♪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100018" y="7969259"/>
            <a:ext cx="20056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 メルシエ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リュクス インダルジェンス ハンド ＆ ボディ クリーム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コレクション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4,140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＆ボディ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アーモンドココナッツミルク、クレームブリュレ、アンバーバニラ、タルト オ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シトロン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限定香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30g)※11.21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1116-1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" t="6666" r="6251" b="4926"/>
          <a:stretch/>
        </p:blipFill>
        <p:spPr>
          <a:xfrm>
            <a:off x="3043990" y="6282639"/>
            <a:ext cx="2153653" cy="144000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5" t="29208" r="2614" b="32397"/>
          <a:stretch/>
        </p:blipFill>
        <p:spPr>
          <a:xfrm>
            <a:off x="3039466" y="1019358"/>
            <a:ext cx="2160000" cy="143301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09329"/>
            <a:ext cx="2160000" cy="1004095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1116-2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10167" y="518841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春夏秋冬をイメージしたアロマが清々しく香る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〈THREE〉</a:t>
            </a:r>
            <a:r>
              <a:rPr lang="ja-JP" altLang="en-US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110167" y="2536652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〈THREE〉THREE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アロマハンドクリームキット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5,400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円、内容：アリマハンドクリーム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(S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［春 桜］、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U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［夏梅］、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［秋 紅葉］、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Y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［冬 柚子］、各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25g)※11.30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139717" y="3298252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“香りを楽しめるハンドクリーム”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といえば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、こちらも個性的。桜、梅、紅葉、柚子の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種類で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、日本の四季それぞれを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イメージした香りと成分で作られているんです。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生まれ月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や好きな季節などの話をしながらシェアしてもよさそうですね♪どれも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〈THREE〉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らしい天然のブレンド精油の香りなので、すっきりとして心地よい感じ。男性へのおす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分けにもおすすめです。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122516" y="5841266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大人っぽい花の香りを手にまとえる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クラランス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5938" y="7765402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クラランス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/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ネイル トリートメント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クリームセット 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3,888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内容：ハンド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/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ネイル トリートメント 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マグノリア・ネロリ・ジャスミン、各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30g)※11.30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157306" y="8601347"/>
            <a:ext cx="1983111" cy="1700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ハンドクリームでもう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一つご紹介したいのが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、大人の女性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に喜ばれそうな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クラランス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華やかでフェミニン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種類のホワイトフラワーをイメージした限定品で、いずれも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ふわっと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上品な香りが広がります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にうるおいを与えてくれる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成分を配合しがら、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手になじませるとサラリ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と仕上がり、使いやすい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！爪を保護してくれるの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も嬉しい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ポイントです。</a:t>
            </a: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882" y="6445411"/>
            <a:ext cx="1908000" cy="1223800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888" r="-404" b="24529"/>
          <a:stretch/>
        </p:blipFill>
        <p:spPr>
          <a:xfrm>
            <a:off x="3105374" y="934408"/>
            <a:ext cx="2060303" cy="1323080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3034800" y="422509"/>
            <a:ext cx="2160000" cy="10033456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10167" y="53931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男性ともシェアできる！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ペンハリガン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のミニフレグランス。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110167" y="2348178"/>
            <a:ext cx="20056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ペンハリガン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フレッシュ ミニチュア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コレクション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9,396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円、内容：ルナ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オードトワレ、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エリザベサン ローズ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オードパルファム、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ジュニパー スリング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オードトワレ、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オレンジ ブロッサム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オードトワレ、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クァーカス コロン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)※11.21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132748" y="3387421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香りをシェアする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なら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ペンハリガン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フレグランスも見逃せません！人気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の「ルナ」をはじめとするレディースの香りが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種、「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ジュニパー スリング」や「クァーカス」といった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ユニセックス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で使える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もセットされていて、男性がいっしょのシーンでシェアするのも楽しい！可愛い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ミニチュアサイズなので、新しいフレグランスにトライしてみるのもいいですね♪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86100" y="5933707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ボビイ ブラウン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のリップで、いつもと違う表情に♡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1116-3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119818" y="7841063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ボビ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ブラウン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 クラッシュ ミニ クラッシュド リップ カラー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キット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7,992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円、内容：クラッシュド リップ カラー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01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02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04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12)※11.30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145521" y="8612449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カラーアイテム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でおすすめしたいのが、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ボビイ ブラウン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の人気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ミニサイズセット♡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リップクリームのような軽いつけ心地だから使いやすく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、透ける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ようなふんわり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マットに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仕上がります。ピンク系、ベージュ系、レッド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系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どれ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も“使える！”カラーバリエーション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♪普段の自分ならば選ばないカラーを、あえてお互いにチョイスしあうのも楽しそうです。</a:t>
            </a: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34800" y="1614550"/>
            <a:ext cx="2160000" cy="1506587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4141650"/>
            <a:ext cx="2160000" cy="1588461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3143942" y="525487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友だち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と“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お揃いアイテム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”で、きれい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ブラッシュアップすれば、クリスマスのいい思い出に♪ご紹介したのはこれから発売されるものばかりで、狙うなら今！今年はシェアコフレに注目ですよ！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5399091" y="3230763"/>
            <a:ext cx="1319092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ローラメルシエ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#THREE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クラランス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ペン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ハリガン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ボビイブラウン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フレグランス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1116-4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043374" y="3132391"/>
            <a:ext cx="2160000" cy="1020636"/>
            <a:chOff x="3043374" y="2949509"/>
            <a:chExt cx="2160000" cy="1020636"/>
          </a:xfrm>
        </p:grpSpPr>
        <p:sp>
          <p:nvSpPr>
            <p:cNvPr id="62" name="正方形/長方形 61"/>
            <p:cNvSpPr/>
            <p:nvPr/>
          </p:nvSpPr>
          <p:spPr>
            <a:xfrm>
              <a:off x="3043374" y="2949509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197740" y="3177366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角丸四角形 30"/>
            <p:cNvSpPr/>
            <p:nvPr/>
          </p:nvSpPr>
          <p:spPr>
            <a:xfrm>
              <a:off x="3209609" y="3387723"/>
              <a:ext cx="394201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3659979" y="3388242"/>
              <a:ext cx="499024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角丸四角形 38"/>
            <p:cNvSpPr/>
            <p:nvPr/>
          </p:nvSpPr>
          <p:spPr>
            <a:xfrm>
              <a:off x="4222408" y="3383789"/>
              <a:ext cx="798765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角丸四角形 44"/>
            <p:cNvSpPr/>
            <p:nvPr/>
          </p:nvSpPr>
          <p:spPr>
            <a:xfrm>
              <a:off x="4459102" y="3607076"/>
              <a:ext cx="393174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角丸四角形 46"/>
            <p:cNvSpPr/>
            <p:nvPr/>
          </p:nvSpPr>
          <p:spPr>
            <a:xfrm>
              <a:off x="3920222" y="3177366"/>
              <a:ext cx="59267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角丸四角形 58"/>
            <p:cNvSpPr/>
            <p:nvPr/>
          </p:nvSpPr>
          <p:spPr>
            <a:xfrm>
              <a:off x="4558183" y="3175491"/>
              <a:ext cx="459168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467379" y="3615580"/>
              <a:ext cx="394201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3917749" y="3616099"/>
              <a:ext cx="499024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7" name="正方形/長方形 26"/>
          <p:cNvSpPr/>
          <p:nvPr/>
        </p:nvSpPr>
        <p:spPr>
          <a:xfrm>
            <a:off x="3034800" y="416540"/>
            <a:ext cx="2160000" cy="555998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/>
          <p:cNvSpPr/>
          <p:nvPr/>
        </p:nvSpPr>
        <p:spPr>
          <a:xfrm>
            <a:off x="2911131" y="5869711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フリーフォーム 56"/>
          <p:cNvSpPr/>
          <p:nvPr/>
        </p:nvSpPr>
        <p:spPr>
          <a:xfrm>
            <a:off x="3026010" y="5894713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フリーフォーム 57"/>
          <p:cNvSpPr/>
          <p:nvPr/>
        </p:nvSpPr>
        <p:spPr>
          <a:xfrm>
            <a:off x="3014748" y="5822647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</TotalTime>
  <Words>825</Words>
  <Application>Microsoft Office PowerPoint</Application>
  <PresentationFormat>B4 (JIS) 257x364 mm</PresentationFormat>
  <Paragraphs>37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217</cp:revision>
  <cp:lastPrinted>2018-10-10T03:56:08Z</cp:lastPrinted>
  <dcterms:created xsi:type="dcterms:W3CDTF">2018-10-01T11:14:38Z</dcterms:created>
  <dcterms:modified xsi:type="dcterms:W3CDTF">2018-11-07T10:29:02Z</dcterms:modified>
</cp:coreProperties>
</file>