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8229600" cy="10972800" type="B4JIS"/>
  <p:notesSz cx="10021888" cy="68881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4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180" d="100"/>
          <a:sy n="180" d="100"/>
        </p:scale>
        <p:origin x="-1854" y="-3036"/>
      </p:cViewPr>
      <p:guideLst>
        <p:guide orient="horz" pos="1914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西村 尚恵" userId="5b17022436f0ba40" providerId="LiveId" clId="{3403E980-5874-4EAC-9E2E-B30667D67257}"/>
    <pc:docChg chg="custSel delSld modSld">
      <pc:chgData name="西村 尚恵" userId="5b17022436f0ba40" providerId="LiveId" clId="{3403E980-5874-4EAC-9E2E-B30667D67257}" dt="2018-10-26T08:17:29.820" v="1705"/>
      <pc:docMkLst>
        <pc:docMk/>
      </pc:docMkLst>
      <pc:sldChg chg="delSp modSp">
        <pc:chgData name="西村 尚恵" userId="5b17022436f0ba40" providerId="LiveId" clId="{3403E980-5874-4EAC-9E2E-B30667D67257}" dt="2018-10-26T08:16:52.502" v="1685" actId="20577"/>
        <pc:sldMkLst>
          <pc:docMk/>
          <pc:sldMk cId="3034420909" sldId="256"/>
        </pc:sldMkLst>
        <pc:spChg chg="mod">
          <ac:chgData name="西村 尚恵" userId="5b17022436f0ba40" providerId="LiveId" clId="{3403E980-5874-4EAC-9E2E-B30667D67257}" dt="2018-10-26T07:53:12.958" v="1309"/>
          <ac:spMkLst>
            <pc:docMk/>
            <pc:sldMk cId="3034420909" sldId="256"/>
            <ac:spMk id="9" creationId="{00000000-0000-0000-0000-000000000000}"/>
          </ac:spMkLst>
        </pc:spChg>
        <pc:spChg chg="mod">
          <ac:chgData name="西村 尚恵" userId="5b17022436f0ba40" providerId="LiveId" clId="{3403E980-5874-4EAC-9E2E-B30667D67257}" dt="2018-10-26T08:16:52.502" v="1685" actId="20577"/>
          <ac:spMkLst>
            <pc:docMk/>
            <pc:sldMk cId="3034420909" sldId="256"/>
            <ac:spMk id="11" creationId="{00000000-0000-0000-0000-000000000000}"/>
          </ac:spMkLst>
        </pc:spChg>
        <pc:spChg chg="mod">
          <ac:chgData name="西村 尚恵" userId="5b17022436f0ba40" providerId="LiveId" clId="{3403E980-5874-4EAC-9E2E-B30667D67257}" dt="2018-10-26T08:16:37.187" v="1684"/>
          <ac:spMkLst>
            <pc:docMk/>
            <pc:sldMk cId="3034420909" sldId="256"/>
            <ac:spMk id="12" creationId="{00000000-0000-0000-0000-000000000000}"/>
          </ac:spMkLst>
        </pc:spChg>
        <pc:spChg chg="mod">
          <ac:chgData name="西村 尚恵" userId="5b17022436f0ba40" providerId="LiveId" clId="{3403E980-5874-4EAC-9E2E-B30667D67257}" dt="2018-10-26T07:53:19.943" v="1323" actId="1035"/>
          <ac:spMkLst>
            <pc:docMk/>
            <pc:sldMk cId="3034420909" sldId="256"/>
            <ac:spMk id="25" creationId="{00000000-0000-0000-0000-000000000000}"/>
          </ac:spMkLst>
        </pc:spChg>
        <pc:cxnChg chg="del">
          <ac:chgData name="西村 尚恵" userId="5b17022436f0ba40" providerId="LiveId" clId="{3403E980-5874-4EAC-9E2E-B30667D67257}" dt="2018-10-26T05:46:36.488" v="0" actId="478"/>
          <ac:cxnSpMkLst>
            <pc:docMk/>
            <pc:sldMk cId="3034420909" sldId="256"/>
            <ac:cxnSpMk id="27" creationId="{041AB1BB-AB8F-47E6-9BAF-CCC6F645E5D4}"/>
          </ac:cxnSpMkLst>
        </pc:cxnChg>
        <pc:cxnChg chg="del">
          <ac:chgData name="西村 尚恵" userId="5b17022436f0ba40" providerId="LiveId" clId="{3403E980-5874-4EAC-9E2E-B30667D67257}" dt="2018-10-26T05:46:36.488" v="0" actId="478"/>
          <ac:cxnSpMkLst>
            <pc:docMk/>
            <pc:sldMk cId="3034420909" sldId="256"/>
            <ac:cxnSpMk id="28" creationId="{BBBA08B6-1909-472F-AA15-3ACCF152EC5B}"/>
          </ac:cxnSpMkLst>
        </pc:cxnChg>
      </pc:sldChg>
      <pc:sldChg chg="delSp modSp">
        <pc:chgData name="西村 尚恵" userId="5b17022436f0ba40" providerId="LiveId" clId="{3403E980-5874-4EAC-9E2E-B30667D67257}" dt="2018-10-26T07:55:29.801" v="1494" actId="1035"/>
        <pc:sldMkLst>
          <pc:docMk/>
          <pc:sldMk cId="1256880317" sldId="257"/>
        </pc:sldMkLst>
        <pc:spChg chg="mod">
          <ac:chgData name="西村 尚恵" userId="5b17022436f0ba40" providerId="LiveId" clId="{3403E980-5874-4EAC-9E2E-B30667D67257}" dt="2018-10-26T07:54:01.939" v="1389" actId="1036"/>
          <ac:spMkLst>
            <pc:docMk/>
            <pc:sldMk cId="1256880317" sldId="257"/>
            <ac:spMk id="6" creationId="{00000000-0000-0000-0000-000000000000}"/>
          </ac:spMkLst>
        </pc:spChg>
        <pc:spChg chg="mod">
          <ac:chgData name="西村 尚恵" userId="5b17022436f0ba40" providerId="LiveId" clId="{3403E980-5874-4EAC-9E2E-B30667D67257}" dt="2018-10-26T07:31:53.755" v="557"/>
          <ac:spMkLst>
            <pc:docMk/>
            <pc:sldMk cId="1256880317" sldId="257"/>
            <ac:spMk id="8" creationId="{00000000-0000-0000-0000-000000000000}"/>
          </ac:spMkLst>
        </pc:spChg>
        <pc:spChg chg="mod">
          <ac:chgData name="西村 尚恵" userId="5b17022436f0ba40" providerId="LiveId" clId="{3403E980-5874-4EAC-9E2E-B30667D67257}" dt="2018-10-26T07:55:29.801" v="1494" actId="1035"/>
          <ac:spMkLst>
            <pc:docMk/>
            <pc:sldMk cId="1256880317" sldId="257"/>
            <ac:spMk id="15" creationId="{00000000-0000-0000-0000-000000000000}"/>
          </ac:spMkLst>
        </pc:spChg>
        <pc:spChg chg="mod">
          <ac:chgData name="西村 尚恵" userId="5b17022436f0ba40" providerId="LiveId" clId="{3403E980-5874-4EAC-9E2E-B30667D67257}" dt="2018-10-26T07:55:29.801" v="1494" actId="1035"/>
          <ac:spMkLst>
            <pc:docMk/>
            <pc:sldMk cId="1256880317" sldId="257"/>
            <ac:spMk id="18" creationId="{00000000-0000-0000-0000-000000000000}"/>
          </ac:spMkLst>
        </pc:spChg>
        <pc:spChg chg="mod">
          <ac:chgData name="西村 尚恵" userId="5b17022436f0ba40" providerId="LiveId" clId="{3403E980-5874-4EAC-9E2E-B30667D67257}" dt="2018-10-26T07:55:29.801" v="1494" actId="1035"/>
          <ac:spMkLst>
            <pc:docMk/>
            <pc:sldMk cId="1256880317" sldId="257"/>
            <ac:spMk id="19" creationId="{00000000-0000-0000-0000-000000000000}"/>
          </ac:spMkLst>
        </pc:spChg>
        <pc:spChg chg="mod">
          <ac:chgData name="西村 尚恵" userId="5b17022436f0ba40" providerId="LiveId" clId="{3403E980-5874-4EAC-9E2E-B30667D67257}" dt="2018-10-26T07:55:07.655" v="1478" actId="20577"/>
          <ac:spMkLst>
            <pc:docMk/>
            <pc:sldMk cId="1256880317" sldId="257"/>
            <ac:spMk id="21" creationId="{00000000-0000-0000-0000-000000000000}"/>
          </ac:spMkLst>
        </pc:spChg>
        <pc:cxnChg chg="del">
          <ac:chgData name="西村 尚恵" userId="5b17022436f0ba40" providerId="LiveId" clId="{3403E980-5874-4EAC-9E2E-B30667D67257}" dt="2018-10-26T05:46:40.815" v="1" actId="478"/>
          <ac:cxnSpMkLst>
            <pc:docMk/>
            <pc:sldMk cId="1256880317" sldId="257"/>
            <ac:cxnSpMk id="16" creationId="{62303A17-9164-45B6-B910-B0961A1B7CD2}"/>
          </ac:cxnSpMkLst>
        </pc:cxnChg>
        <pc:cxnChg chg="del">
          <ac:chgData name="西村 尚恵" userId="5b17022436f0ba40" providerId="LiveId" clId="{3403E980-5874-4EAC-9E2E-B30667D67257}" dt="2018-10-26T05:46:40.815" v="1" actId="478"/>
          <ac:cxnSpMkLst>
            <pc:docMk/>
            <pc:sldMk cId="1256880317" sldId="257"/>
            <ac:cxnSpMk id="17" creationId="{3D5E1A8A-3CF9-4FC7-B23F-F5A0BE3805EB}"/>
          </ac:cxnSpMkLst>
        </pc:cxnChg>
      </pc:sldChg>
      <pc:sldChg chg="addSp delSp modSp">
        <pc:chgData name="西村 尚恵" userId="5b17022436f0ba40" providerId="LiveId" clId="{3403E980-5874-4EAC-9E2E-B30667D67257}" dt="2018-10-26T08:17:29.820" v="1705"/>
        <pc:sldMkLst>
          <pc:docMk/>
          <pc:sldMk cId="3107915079" sldId="258"/>
        </pc:sldMkLst>
        <pc:spChg chg="mod">
          <ac:chgData name="西村 尚恵" userId="5b17022436f0ba40" providerId="LiveId" clId="{3403E980-5874-4EAC-9E2E-B30667D67257}" dt="2018-10-26T08:17:29.820" v="1705"/>
          <ac:spMkLst>
            <pc:docMk/>
            <pc:sldMk cId="3107915079" sldId="258"/>
            <ac:spMk id="2" creationId="{00000000-0000-0000-0000-000000000000}"/>
          </ac:spMkLst>
        </pc:spChg>
        <pc:spChg chg="mod">
          <ac:chgData name="西村 尚恵" userId="5b17022436f0ba40" providerId="LiveId" clId="{3403E980-5874-4EAC-9E2E-B30667D67257}" dt="2018-10-26T05:58:02.692" v="361" actId="20577"/>
          <ac:spMkLst>
            <pc:docMk/>
            <pc:sldMk cId="3107915079" sldId="258"/>
            <ac:spMk id="8" creationId="{00000000-0000-0000-0000-000000000000}"/>
          </ac:spMkLst>
        </pc:spChg>
        <pc:spChg chg="add mod">
          <ac:chgData name="西村 尚恵" userId="5b17022436f0ba40" providerId="LiveId" clId="{3403E980-5874-4EAC-9E2E-B30667D67257}" dt="2018-10-26T07:55:58.220" v="1539"/>
          <ac:spMkLst>
            <pc:docMk/>
            <pc:sldMk cId="3107915079" sldId="258"/>
            <ac:spMk id="17" creationId="{9D5877FE-D9F2-4E3C-BB58-7F39BA87EE81}"/>
          </ac:spMkLst>
        </pc:spChg>
        <pc:spChg chg="add mod">
          <ac:chgData name="西村 尚恵" userId="5b17022436f0ba40" providerId="LiveId" clId="{3403E980-5874-4EAC-9E2E-B30667D67257}" dt="2018-10-26T07:56:06.298" v="1544" actId="1035"/>
          <ac:spMkLst>
            <pc:docMk/>
            <pc:sldMk cId="3107915079" sldId="258"/>
            <ac:spMk id="18" creationId="{D7D54D79-8A71-4E7E-8707-ECDE9B581A05}"/>
          </ac:spMkLst>
        </pc:spChg>
        <pc:spChg chg="add mod">
          <ac:chgData name="西村 尚恵" userId="5b17022436f0ba40" providerId="LiveId" clId="{3403E980-5874-4EAC-9E2E-B30667D67257}" dt="2018-10-26T07:56:06.298" v="1544" actId="1035"/>
          <ac:spMkLst>
            <pc:docMk/>
            <pc:sldMk cId="3107915079" sldId="258"/>
            <ac:spMk id="19" creationId="{7AFB6D79-D161-4D85-AD96-DCEAA34FD5AF}"/>
          </ac:spMkLst>
        </pc:spChg>
        <pc:spChg chg="add mod">
          <ac:chgData name="西村 尚恵" userId="5b17022436f0ba40" providerId="LiveId" clId="{3403E980-5874-4EAC-9E2E-B30667D67257}" dt="2018-10-26T07:56:06.298" v="1544" actId="1035"/>
          <ac:spMkLst>
            <pc:docMk/>
            <pc:sldMk cId="3107915079" sldId="258"/>
            <ac:spMk id="20" creationId="{66FD8D6F-F2D8-47F9-AA01-30CED14B8C30}"/>
          </ac:spMkLst>
        </pc:spChg>
        <pc:cxnChg chg="del">
          <ac:chgData name="西村 尚恵" userId="5b17022436f0ba40" providerId="LiveId" clId="{3403E980-5874-4EAC-9E2E-B30667D67257}" dt="2018-10-26T05:54:54.217" v="311" actId="478"/>
          <ac:cxnSpMkLst>
            <pc:docMk/>
            <pc:sldMk cId="3107915079" sldId="258"/>
            <ac:cxnSpMk id="26" creationId="{3A28E21B-2C74-46FB-B14F-6B8927D928B4}"/>
          </ac:cxnSpMkLst>
        </pc:cxnChg>
      </pc:sldChg>
      <pc:sldChg chg="delSp modSp del">
        <pc:chgData name="西村 尚恵" userId="5b17022436f0ba40" providerId="LiveId" clId="{3403E980-5874-4EAC-9E2E-B30667D67257}" dt="2018-10-26T05:57:55.231" v="354" actId="2696"/>
        <pc:sldMkLst>
          <pc:docMk/>
          <pc:sldMk cId="2968749313" sldId="259"/>
        </pc:sldMkLst>
        <pc:spChg chg="del">
          <ac:chgData name="西村 尚恵" userId="5b17022436f0ba40" providerId="LiveId" clId="{3403E980-5874-4EAC-9E2E-B30667D67257}" dt="2018-10-26T05:46:59.904" v="2" actId="478"/>
          <ac:spMkLst>
            <pc:docMk/>
            <pc:sldMk cId="2968749313" sldId="259"/>
            <ac:spMk id="6" creationId="{00000000-0000-0000-0000-000000000000}"/>
          </ac:spMkLst>
        </pc:spChg>
        <pc:spChg chg="del">
          <ac:chgData name="西村 尚恵" userId="5b17022436f0ba40" providerId="LiveId" clId="{3403E980-5874-4EAC-9E2E-B30667D67257}" dt="2018-10-26T05:46:59.904" v="2" actId="478"/>
          <ac:spMkLst>
            <pc:docMk/>
            <pc:sldMk cId="2968749313" sldId="259"/>
            <ac:spMk id="7" creationId="{00000000-0000-0000-0000-000000000000}"/>
          </ac:spMkLst>
        </pc:spChg>
        <pc:spChg chg="del">
          <ac:chgData name="西村 尚恵" userId="5b17022436f0ba40" providerId="LiveId" clId="{3403E980-5874-4EAC-9E2E-B30667D67257}" dt="2018-10-26T05:46:59.904" v="2" actId="478"/>
          <ac:spMkLst>
            <pc:docMk/>
            <pc:sldMk cId="2968749313" sldId="259"/>
            <ac:spMk id="8" creationId="{00000000-0000-0000-0000-000000000000}"/>
          </ac:spMkLst>
        </pc:spChg>
        <pc:spChg chg="mod">
          <ac:chgData name="西村 尚恵" userId="5b17022436f0ba40" providerId="LiveId" clId="{3403E980-5874-4EAC-9E2E-B30667D67257}" dt="2018-10-26T05:47:23.050" v="17" actId="1036"/>
          <ac:spMkLst>
            <pc:docMk/>
            <pc:sldMk cId="2968749313" sldId="259"/>
            <ac:spMk id="12" creationId="{00000000-0000-0000-0000-000000000000}"/>
          </ac:spMkLst>
        </pc:spChg>
        <pc:spChg chg="del">
          <ac:chgData name="西村 尚恵" userId="5b17022436f0ba40" providerId="LiveId" clId="{3403E980-5874-4EAC-9E2E-B30667D67257}" dt="2018-10-26T05:46:59.904" v="2" actId="478"/>
          <ac:spMkLst>
            <pc:docMk/>
            <pc:sldMk cId="2968749313" sldId="259"/>
            <ac:spMk id="13" creationId="{00000000-0000-0000-0000-000000000000}"/>
          </ac:spMkLst>
        </pc:spChg>
        <pc:spChg chg="mod">
          <ac:chgData name="西村 尚恵" userId="5b17022436f0ba40" providerId="LiveId" clId="{3403E980-5874-4EAC-9E2E-B30667D67257}" dt="2018-10-26T05:47:23.050" v="17" actId="1036"/>
          <ac:spMkLst>
            <pc:docMk/>
            <pc:sldMk cId="2968749313" sldId="259"/>
            <ac:spMk id="16" creationId="{93F6017E-411D-4750-9AA2-BE271C406E87}"/>
          </ac:spMkLst>
        </pc:spChg>
        <pc:spChg chg="del mod">
          <ac:chgData name="西村 尚恵" userId="5b17022436f0ba40" providerId="LiveId" clId="{3403E980-5874-4EAC-9E2E-B30667D67257}" dt="2018-10-26T05:57:04.924" v="345" actId="478"/>
          <ac:spMkLst>
            <pc:docMk/>
            <pc:sldMk cId="2968749313" sldId="259"/>
            <ac:spMk id="19" creationId="{00000000-0000-0000-0000-000000000000}"/>
          </ac:spMkLst>
        </pc:spChg>
        <pc:spChg chg="mod">
          <ac:chgData name="西村 尚恵" userId="5b17022436f0ba40" providerId="LiveId" clId="{3403E980-5874-4EAC-9E2E-B30667D67257}" dt="2018-10-26T05:47:14.912" v="5" actId="6549"/>
          <ac:spMkLst>
            <pc:docMk/>
            <pc:sldMk cId="2968749313" sldId="259"/>
            <ac:spMk id="21" creationId="{00000000-0000-0000-0000-000000000000}"/>
          </ac:spMkLst>
        </pc:spChg>
        <pc:cxnChg chg="del">
          <ac:chgData name="西村 尚恵" userId="5b17022436f0ba40" providerId="LiveId" clId="{3403E980-5874-4EAC-9E2E-B30667D67257}" dt="2018-10-26T05:46:59.904" v="2" actId="478"/>
          <ac:cxnSpMkLst>
            <pc:docMk/>
            <pc:sldMk cId="2968749313" sldId="259"/>
            <ac:cxnSpMk id="15" creationId="{F2930863-B832-459E-A51D-8BC6FCDDEA4D}"/>
          </ac:cxnSpMkLst>
        </pc:cxnChg>
        <pc:cxnChg chg="del mod">
          <ac:chgData name="西村 尚恵" userId="5b17022436f0ba40" providerId="LiveId" clId="{3403E980-5874-4EAC-9E2E-B30667D67257}" dt="2018-10-26T05:47:17.976" v="6" actId="478"/>
          <ac:cxnSpMkLst>
            <pc:docMk/>
            <pc:sldMk cId="2968749313" sldId="259"/>
            <ac:cxnSpMk id="17" creationId="{C6DA6FE6-A3F0-4FE0-8CA9-C64F242CBE3D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019" y="1235828"/>
            <a:ext cx="2160000" cy="14400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217" y="6562866"/>
            <a:ext cx="2160000" cy="1440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83544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10167" y="6028538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ラインアップ充実で、一日中「イジィア」と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一緒に♡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93057" y="8002866"/>
            <a:ext cx="2034819" cy="21159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ロワール渓谷の庭園に咲くバラの気からインスプレーションを得て生まれた「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イジィア」。ローズやジャスミンといった軽やかなフローラルから、ムスクやシダーのやさしくモダンなノートに移り変わる、洗練された香りが多くの女子に愛されています♡</a:t>
            </a:r>
          </a:p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シャワージェルやボディ ローションは、この香りをさらにさまざまなシーンで楽しめるアイテム。バスタイムからお出かけ先まで、一日中「イジィア」の香りに包まれることができるん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です。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12652" y="4028006"/>
            <a:ext cx="2057400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2017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年の発売以来、バラをベースにした優雅で軽やかな香りで一躍シスレーの人気フレグランスとなった「イジィア」。今年、この香りをさらに気軽に楽しめるシャワージェルとボディ ローションが登場！特別なシーンも多いホリデーシーズン、フレグランスアイテムを重ねる「香りのレイヤード」を楽しんでみて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いかがでしょう。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20848" y="2763895"/>
            <a:ext cx="188018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レイヤリングする楽しみも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</a:t>
            </a:r>
            <a:r>
              <a:rPr kumimoji="1"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クリスマス</a:t>
            </a:r>
            <a:r>
              <a:rPr kumimoji="1"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kumimoji="1"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“</a:t>
            </a:r>
            <a:r>
              <a:rPr kumimoji="1"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特別</a:t>
            </a:r>
            <a:r>
              <a:rPr kumimoji="1"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</a:t>
            </a:r>
            <a:r>
              <a:rPr kumimoji="1"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バラ”の</a:t>
            </a:r>
            <a:r>
              <a:rPr kumimoji="1"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香りで。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523776"/>
            <a:ext cx="1522455" cy="2128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デジタルマーケティングプランナー　茂森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354397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2018.11.17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347378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355366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347378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342940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1117-1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98319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92826"/>
            <a:ext cx="2160000" cy="9729350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0" y="835478"/>
            <a:ext cx="2017945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</a:t>
            </a: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＞　レイヤリング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する楽しみも！クリスマスには“特別なバラ”の香りで。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xmlns="" id="{00000000-0008-0000-0000-000028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6783"/>
          <a:stretch/>
        </p:blipFill>
        <p:spPr>
          <a:xfrm>
            <a:off x="3093514" y="3514186"/>
            <a:ext cx="264726" cy="27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9" t="12611" r="10418" b="7895"/>
          <a:stretch/>
        </p:blipFill>
        <p:spPr>
          <a:xfrm>
            <a:off x="3036047" y="9262091"/>
            <a:ext cx="2157506" cy="14400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5" y="4774826"/>
            <a:ext cx="2160000" cy="14400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453" y="698888"/>
            <a:ext cx="2160000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313868"/>
            <a:ext cx="2160000" cy="10388550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91879" y="443488"/>
            <a:ext cx="2057400" cy="151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肌をやさしく洗い上げるシャワージェル。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26398" y="2537257"/>
            <a:ext cx="1983111" cy="131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香りはもちろん、きめ細かでクリーミーな泡立ちも心地いいシャワージェル。「イジィア」の香りに包まれながら、やさしく肌を洗い上げるバスタイムを満喫できます。保湿成分配合で、洗い上がりの肌はほどよくしっとり。ほのかに感じられる「イジィア」の香りもうれしい♡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09816" y="4396171"/>
            <a:ext cx="1993343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肌をほのかな香りとうるおいで包むボディ ローション。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1117-2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03257" y="6286068"/>
            <a:ext cx="2005692" cy="438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イジィア モイスチャライジング パフュームド ボディ ローション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(150mL)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11,880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36470" y="6775214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ボディ ローションはとろけるようにやわらかなテクスチャー。のばすと軽やかにのび広がって、肌をうるおいと香りで包み込みます。香りはオー ドゥ パルファンよりも軽め。ベタつきもなく、塗った後すぐに服を着ても平気です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またちょっと贅沢ですが、ハンドクリーム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として使うのも◎。こまめ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に手をケア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するたび、「イジィア」の香りが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漂います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よ。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xmlns="" id="{0FF89B63-2C23-422B-9240-1A9AF0BE7064}"/>
              </a:ext>
            </a:extLst>
          </p:cNvPr>
          <p:cNvSpPr txBox="1"/>
          <p:nvPr/>
        </p:nvSpPr>
        <p:spPr>
          <a:xfrm>
            <a:off x="3122516" y="2154482"/>
            <a:ext cx="2005692" cy="284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イジィア バス アンド シャワージェル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(250mL)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8,856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xmlns="" id="{9D5877FE-D9F2-4E3C-BB58-7F39BA87EE81}"/>
              </a:ext>
            </a:extLst>
          </p:cNvPr>
          <p:cNvSpPr txBox="1"/>
          <p:nvPr/>
        </p:nvSpPr>
        <p:spPr>
          <a:xfrm>
            <a:off x="3082913" y="9039617"/>
            <a:ext cx="2057400" cy="151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アートピースのようなボトルにもうっとり♡</a:t>
            </a: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グループ化 22"/>
          <p:cNvGrpSpPr/>
          <p:nvPr/>
        </p:nvGrpSpPr>
        <p:grpSpPr>
          <a:xfrm>
            <a:off x="3028072" y="7829110"/>
            <a:ext cx="2160000" cy="1020636"/>
            <a:chOff x="3043374" y="2949509"/>
            <a:chExt cx="2160000" cy="1020636"/>
          </a:xfrm>
        </p:grpSpPr>
        <p:sp>
          <p:nvSpPr>
            <p:cNvPr id="24" name="正方形/長方形 23"/>
            <p:cNvSpPr/>
            <p:nvPr/>
          </p:nvSpPr>
          <p:spPr>
            <a:xfrm>
              <a:off x="3043374" y="2949509"/>
              <a:ext cx="2160000" cy="10206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角丸四角形 24"/>
            <p:cNvSpPr/>
            <p:nvPr/>
          </p:nvSpPr>
          <p:spPr>
            <a:xfrm>
              <a:off x="3197740" y="3177366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角丸四角形 25"/>
            <p:cNvSpPr/>
            <p:nvPr/>
          </p:nvSpPr>
          <p:spPr>
            <a:xfrm>
              <a:off x="3209609" y="3387723"/>
              <a:ext cx="394201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3659979" y="3388242"/>
              <a:ext cx="499024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角丸四角形 27"/>
            <p:cNvSpPr/>
            <p:nvPr/>
          </p:nvSpPr>
          <p:spPr>
            <a:xfrm>
              <a:off x="4222408" y="3383789"/>
              <a:ext cx="798765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4459102" y="3607076"/>
              <a:ext cx="393174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角丸四角形 29"/>
            <p:cNvSpPr/>
            <p:nvPr/>
          </p:nvSpPr>
          <p:spPr>
            <a:xfrm>
              <a:off x="3920222" y="3177366"/>
              <a:ext cx="59267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角丸四角形 33"/>
            <p:cNvSpPr/>
            <p:nvPr/>
          </p:nvSpPr>
          <p:spPr>
            <a:xfrm>
              <a:off x="4558183" y="3175491"/>
              <a:ext cx="459168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角丸四角形 34"/>
            <p:cNvSpPr/>
            <p:nvPr/>
          </p:nvSpPr>
          <p:spPr>
            <a:xfrm>
              <a:off x="3467379" y="3615580"/>
              <a:ext cx="394201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角丸四角形 36"/>
            <p:cNvSpPr/>
            <p:nvPr/>
          </p:nvSpPr>
          <p:spPr>
            <a:xfrm>
              <a:off x="3917749" y="3616099"/>
              <a:ext cx="499024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5595" y="1861030"/>
            <a:ext cx="2153093" cy="144000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31534"/>
          <a:stretch/>
        </p:blipFill>
        <p:spPr>
          <a:xfrm>
            <a:off x="3034800" y="6500809"/>
            <a:ext cx="2160000" cy="131927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13" b="9630"/>
          <a:stretch/>
        </p:blipFill>
        <p:spPr>
          <a:xfrm>
            <a:off x="3034800" y="8953266"/>
            <a:ext cx="2160000" cy="1424572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143463" y="5333320"/>
            <a:ext cx="1983111" cy="11233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お出かけ前にボディ ローションでケアして、アフター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のデートやお食事会の前にオー ドゥ パルファンをプラスするなど、スタイルもいろいろ♪ラインアップ充実の「イジィア」で香りをレイヤードして、女性ならではの楽しみを思いっ切り味わって♡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3034800" y="233658"/>
            <a:ext cx="2160000" cy="103965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1117-3</a:t>
            </a:r>
          </a:p>
        </p:txBody>
      </p:sp>
      <p:sp>
        <p:nvSpPr>
          <p:cNvPr id="36" name="正方形/長方形 35"/>
          <p:cNvSpPr/>
          <p:nvPr/>
        </p:nvSpPr>
        <p:spPr>
          <a:xfrm>
            <a:off x="2911131" y="10497259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フリーフォーム 37"/>
          <p:cNvSpPr/>
          <p:nvPr/>
        </p:nvSpPr>
        <p:spPr>
          <a:xfrm>
            <a:off x="3026010" y="10522261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フリーフォーム 39"/>
          <p:cNvSpPr/>
          <p:nvPr/>
        </p:nvSpPr>
        <p:spPr>
          <a:xfrm>
            <a:off x="3014748" y="10450195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335710" y="7806670"/>
            <a:ext cx="1319092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冬コスメ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シャワージェル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ボディローション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フレグランス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ホリデーコフレ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xmlns="" id="{7AFB6D79-D161-4D85-AD96-DCEAA34FD5AF}"/>
              </a:ext>
            </a:extLst>
          </p:cNvPr>
          <p:cNvSpPr txBox="1"/>
          <p:nvPr/>
        </p:nvSpPr>
        <p:spPr>
          <a:xfrm>
            <a:off x="3099616" y="275929"/>
            <a:ext cx="2005692" cy="284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イジィア オードゥ パルファン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(50mL)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15,336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xmlns="" id="{66FD8D6F-F2D8-47F9-AA01-30CED14B8C30}"/>
              </a:ext>
            </a:extLst>
          </p:cNvPr>
          <p:cNvSpPr txBox="1"/>
          <p:nvPr/>
        </p:nvSpPr>
        <p:spPr>
          <a:xfrm>
            <a:off x="3128992" y="614636"/>
            <a:ext cx="1983111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「イジィア」オー ドゥ パルファンは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種類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30mL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･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50mL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･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100mL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のサイズ展開。ポーランドの彫刻家、ブロニスラフ・クシュシュトフがデザインしたピンクのボトルを眺めるだけで、やさしい気持ちに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満たされます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xmlns="" id="{66FD8D6F-F2D8-47F9-AA01-30CED14B8C30}"/>
              </a:ext>
            </a:extLst>
          </p:cNvPr>
          <p:cNvSpPr txBox="1"/>
          <p:nvPr/>
        </p:nvSpPr>
        <p:spPr>
          <a:xfrm>
            <a:off x="3143462" y="3999609"/>
            <a:ext cx="1983111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ホリデーシーズン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には、オー ドゥ 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パルファンの現品とボディ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ローション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サイズ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がセットになったコフレも登場！大切な友達やお母さんへ、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そして自分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へのプレゼントにぴったりです♪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xmlns="" id="{0FF89B63-2C23-422B-9240-1A9AF0BE7064}"/>
              </a:ext>
            </a:extLst>
          </p:cNvPr>
          <p:cNvSpPr txBox="1"/>
          <p:nvPr/>
        </p:nvSpPr>
        <p:spPr>
          <a:xfrm>
            <a:off x="3120882" y="3330976"/>
            <a:ext cx="200569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イジィア コフレ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14,200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内容：イジィア オードゥ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パルファン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(50mL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イジィア モイスチャライジング パフュームド ボディ ローション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(50mL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endParaRPr lang="en-US" altLang="ja-JP" sz="700" dirty="0" smtClean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1358</TotalTime>
  <Words>568</Words>
  <Application>Microsoft Office PowerPoint</Application>
  <PresentationFormat>B4 (JIS) 257x364 mm</PresentationFormat>
  <Paragraphs>33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188</cp:revision>
  <cp:lastPrinted>2018-10-26T08:13:14Z</cp:lastPrinted>
  <dcterms:created xsi:type="dcterms:W3CDTF">2018-10-01T11:14:38Z</dcterms:created>
  <dcterms:modified xsi:type="dcterms:W3CDTF">2018-11-07T10:31:53Z</dcterms:modified>
</cp:coreProperties>
</file>