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Lst>
  <p:sldSz cx="8229600" cy="10972800" type="B4JIS"/>
  <p:notesSz cx="10021888" cy="68881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60" d="100"/>
          <a:sy n="160" d="100"/>
        </p:scale>
        <p:origin x="-1188" y="-2622"/>
      </p:cViewPr>
      <p:guideLst>
        <p:guide orient="horz" pos="1914"/>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7788" y="9470228"/>
            <a:ext cx="2160000" cy="1440000"/>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3059" t="7003" r="4308"/>
          <a:stretch/>
        </p:blipFill>
        <p:spPr>
          <a:xfrm>
            <a:off x="3039254" y="5788345"/>
            <a:ext cx="2151529" cy="1440000"/>
          </a:xfrm>
          <a:prstGeom prst="rect">
            <a:avLst/>
          </a:prstGeom>
        </p:spPr>
      </p:pic>
      <p:pic>
        <p:nvPicPr>
          <p:cNvPr id="6" name="図 5"/>
          <p:cNvPicPr>
            <a:picLocks noChangeAspect="1"/>
          </p:cNvPicPr>
          <p:nvPr/>
        </p:nvPicPr>
        <p:blipFill rotWithShape="1">
          <a:blip r:embed="rId4" cstate="print">
            <a:extLst>
              <a:ext uri="{28A0092B-C50C-407E-A947-70E740481C1C}">
                <a14:useLocalDpi xmlns:a14="http://schemas.microsoft.com/office/drawing/2010/main" val="0"/>
              </a:ext>
            </a:extLst>
          </a:blip>
          <a:srcRect l="7986" t="7760" r="7047" b="7212"/>
          <a:stretch/>
        </p:blipFill>
        <p:spPr>
          <a:xfrm>
            <a:off x="3035595" y="927391"/>
            <a:ext cx="2158410" cy="1440000"/>
          </a:xfrm>
          <a:prstGeom prst="rect">
            <a:avLst/>
          </a:prstGeom>
        </p:spPr>
      </p:pic>
      <p:sp>
        <p:nvSpPr>
          <p:cNvPr id="10" name="正方形/長方形 9"/>
          <p:cNvSpPr/>
          <p:nvPr/>
        </p:nvSpPr>
        <p:spPr>
          <a:xfrm>
            <a:off x="3041678" y="2360059"/>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365328"/>
            <a:ext cx="2057400" cy="359073"/>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イルミネーションの輝きを彷彿とさせるコレクション</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7281536"/>
            <a:ext cx="2034819"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が誕</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生した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街・ニューヨークは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クリスマスシーズンになると街中</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が色とりどりのイルミネーションで彩られます。この心はずむ光景から着想を得て生まれたの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シーズンのコレクション！輝きやツヤなどの質感で、ホリデーならではのメイクを存分に楽しめるアイテムがラインアップしています☆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3722671"/>
            <a:ext cx="2057400" cy="134652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年のホリデーシーズン、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からは、「華やかにきらめく、夜の街並みの風景」にインスパイア</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された</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アイテムが数多く登場！キラキラとした輝きやしっとりとしたツヤめきを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元</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や口</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元</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装って、この時季ならではの気分が高まるメイクを楽しんで♡</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431701"/>
            <a:ext cx="1880188" cy="384721"/>
          </a:xfrm>
          <a:prstGeom prst="rect">
            <a:avLst/>
          </a:prstGeom>
          <a:noFill/>
        </p:spPr>
        <p:txBody>
          <a:bodyPr wrap="square" lIns="0" tIns="0" rIns="0" bIns="0" rtlCol="0">
            <a:spAutoFit/>
          </a:bodyPr>
          <a:lstStyle/>
          <a:p>
            <a:pPr>
              <a:lnSpc>
                <a:spcPts val="1500"/>
              </a:lnSpc>
            </a:pP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NY</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のきらめく街並みを思わせる</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のホリデーコレクション。</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079759"/>
            <a:ext cx="1522455" cy="328231"/>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大丸神戸店 メイクアップアーティスト</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中田</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2910380"/>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2018.11.18</a:t>
            </a:r>
          </a:p>
        </p:txBody>
      </p:sp>
      <p:sp>
        <p:nvSpPr>
          <p:cNvPr id="19" name="角丸四角形 18"/>
          <p:cNvSpPr/>
          <p:nvPr/>
        </p:nvSpPr>
        <p:spPr>
          <a:xfrm>
            <a:off x="3609975" y="2903361"/>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2911349"/>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2903361"/>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2898923"/>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1118-1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163831"/>
            <a:ext cx="2160000" cy="302352"/>
          </a:xfrm>
          <a:prstGeom prst="rect">
            <a:avLst/>
          </a:prstGeom>
        </p:spPr>
      </p:pic>
      <p:sp>
        <p:nvSpPr>
          <p:cNvPr id="4" name="正方形/長方形 3"/>
          <p:cNvSpPr/>
          <p:nvPr/>
        </p:nvSpPr>
        <p:spPr>
          <a:xfrm>
            <a:off x="3034800" y="158338"/>
            <a:ext cx="2160000" cy="1075029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533074"/>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　</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NY</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のきらめく街並みを思わせるボビイ ブラウンのホリデーコレクション。</a:t>
            </a:r>
          </a:p>
        </p:txBody>
      </p:sp>
      <p:sp>
        <p:nvSpPr>
          <p:cNvPr id="27" name="円/楕円 26"/>
          <p:cNvSpPr>
            <a:spLocks noChangeAspect="1"/>
          </p:cNvSpPr>
          <p:nvPr/>
        </p:nvSpPr>
        <p:spPr>
          <a:xfrm>
            <a:off x="3126612" y="3090461"/>
            <a:ext cx="216024" cy="216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3107392" y="9107595"/>
            <a:ext cx="2057400" cy="331501"/>
          </a:xfrm>
          <a:prstGeom prst="rect">
            <a:avLst/>
          </a:prstGeom>
          <a:noFill/>
        </p:spPr>
        <p:txBody>
          <a:bodyPr wrap="square" lIns="0" tIns="0" rIns="0" bIns="0" rtlCol="0">
            <a:spAutoFit/>
          </a:bodyPr>
          <a:lstStyle/>
          <a:p>
            <a:pPr>
              <a:lnSpc>
                <a:spcPts val="1400"/>
              </a:lnSpc>
            </a:pPr>
            <a:r>
              <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これ</a:t>
            </a:r>
            <a:r>
              <a:rPr kumimoji="1"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1</a:t>
            </a:r>
            <a:r>
              <a:rPr kumimoji="1" lang="ja-JP" altLang="en-US" sz="800" b="1" dirty="0" err="1">
                <a:solidFill>
                  <a:schemeClr val="tx1">
                    <a:lumMod val="75000"/>
                    <a:lumOff val="25000"/>
                  </a:schemeClr>
                </a:solidFill>
                <a:latin typeface="HGｺﾞｼｯｸE" panose="020B0909000000000000" pitchFamily="49" charset="-128"/>
                <a:ea typeface="HGｺﾞｼｯｸE" panose="020B0909000000000000" pitchFamily="49" charset="-128"/>
              </a:rPr>
              <a:t>つで</a:t>
            </a:r>
            <a:r>
              <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さまざまなルックのアイメイクが叶う♡</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8167" y="8754014"/>
            <a:ext cx="2160000" cy="1440000"/>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782" t="13458" r="17783" b="3858"/>
          <a:stretch/>
        </p:blipFill>
        <p:spPr>
          <a:xfrm>
            <a:off x="3021874" y="4052013"/>
            <a:ext cx="2168224" cy="1440000"/>
          </a:xfrm>
          <a:prstGeom prst="rect">
            <a:avLst/>
          </a:prstGeom>
        </p:spPr>
      </p:pic>
      <p:sp>
        <p:nvSpPr>
          <p:cNvPr id="5" name="正方形/長方形 4"/>
          <p:cNvSpPr/>
          <p:nvPr/>
        </p:nvSpPr>
        <p:spPr>
          <a:xfrm>
            <a:off x="3034800" y="392256"/>
            <a:ext cx="2160000" cy="10183001"/>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110167" y="476981"/>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ホリディ ヌード ドラマ アイ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パレット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10,800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数量限定販売</a:t>
            </a:r>
          </a:p>
        </p:txBody>
      </p:sp>
      <p:sp>
        <p:nvSpPr>
          <p:cNvPr id="8" name="テキスト ボックス 7"/>
          <p:cNvSpPr txBox="1"/>
          <p:nvPr/>
        </p:nvSpPr>
        <p:spPr>
          <a:xfrm>
            <a:off x="3126398" y="878871"/>
            <a:ext cx="1983111" cy="21159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人気の「ドラマ アイ パレット」シリーズの初代パレットが、ホリデーだけのパッケージで復刻発売！</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が得意とするヌード系</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アイシャドウで、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色合いも質感も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さまざま</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しました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。どの色も、単色でも組み合わせても肌なじみがよいのが魅力。ブラシに水を含ませてしっかり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発色させるの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もいいですよ。さらに濃い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めカラーはアイライナーやアイブロウにも使えるので、これ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つで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いろいろなアイメイクが楽しめちゃいます♪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00394" y="3601837"/>
            <a:ext cx="1993343"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キュートな</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サイズ感</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&amp;</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使いやすい</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カラーのリップスティック</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5</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色セット！</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1118-2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3889" y="5555599"/>
            <a:ext cx="2005692"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リップ クラッシュ ミニ クラッシュド リップ カラー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キット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7,992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数量限定販売</a:t>
            </a:r>
          </a:p>
        </p:txBody>
      </p:sp>
      <p:sp>
        <p:nvSpPr>
          <p:cNvPr id="19" name="テキスト ボックス 18"/>
          <p:cNvSpPr txBox="1"/>
          <p:nvPr/>
        </p:nvSpPr>
        <p:spPr>
          <a:xfrm>
            <a:off x="3128831" y="6112599"/>
            <a:ext cx="1983111"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大人気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の「クラッシュド リップ カラー」からは、キュートなミニサイズのリップスティック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5</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色を組み合わせたセットが登場</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！レッド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系やピンク系、ベージュ系など、さまざまなトーン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の普段づかいしやしそうなカラー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揃い、話題をさらいそうです。</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セミマット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ながら、つけ心地はリップクリームの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よう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なめらか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さ。パーティバッグ</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にしのばせやすい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サイズ感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も嬉しい♡</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14641" y="8364874"/>
            <a:ext cx="2057400" cy="331501"/>
          </a:xfrm>
          <a:prstGeom prst="rect">
            <a:avLst/>
          </a:prstGeom>
          <a:noFill/>
        </p:spPr>
        <p:txBody>
          <a:bodyPr wrap="square" lIns="0" tIns="0" rIns="0" bIns="0" rtlCol="0">
            <a:spAutoFit/>
          </a:bodyPr>
          <a:lstStyle/>
          <a:p>
            <a:pPr>
              <a:lnSpc>
                <a:spcPts val="1400"/>
              </a:lnSpc>
            </a:pP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8</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色</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のアイカラーパレットが、華やか＆シックな</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目</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元</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を</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演出♪</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0" name="テキスト ボックス 19"/>
          <p:cNvSpPr txBox="1"/>
          <p:nvPr/>
        </p:nvSpPr>
        <p:spPr>
          <a:xfrm>
            <a:off x="3097223" y="10241353"/>
            <a:ext cx="2057400" cy="307777"/>
          </a:xfrm>
          <a:prstGeom prst="rect">
            <a:avLst/>
          </a:prstGeom>
          <a:noFill/>
        </p:spPr>
        <p:txBody>
          <a:bodyPr wrap="square" lIns="0" tIns="0" rIns="0" bIns="0" rtlCol="0">
            <a:spAutoFit/>
          </a:bodyPr>
          <a:lstStyle/>
          <a:p>
            <a:pPr>
              <a:lnSpc>
                <a:spcPts val="1200"/>
              </a:lnSpc>
            </a:pP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スターライト クリスタル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アイ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シャドウ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パレット 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5,940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数量限定販売</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8228" y="433417"/>
            <a:ext cx="2160000" cy="1440000"/>
          </a:xfrm>
          <a:prstGeom prst="rect">
            <a:avLst/>
          </a:prstGeom>
        </p:spPr>
      </p:pic>
      <p:grpSp>
        <p:nvGrpSpPr>
          <p:cNvPr id="2" name="グループ化 1"/>
          <p:cNvGrpSpPr/>
          <p:nvPr/>
        </p:nvGrpSpPr>
        <p:grpSpPr>
          <a:xfrm>
            <a:off x="3048662" y="7504090"/>
            <a:ext cx="2160000" cy="1020636"/>
            <a:chOff x="3048662" y="7504090"/>
            <a:chExt cx="2160000" cy="1020636"/>
          </a:xfrm>
        </p:grpSpPr>
        <p:sp>
          <p:nvSpPr>
            <p:cNvPr id="20" name="正方形/長方形 19"/>
            <p:cNvSpPr/>
            <p:nvPr/>
          </p:nvSpPr>
          <p:spPr>
            <a:xfrm>
              <a:off x="3048662" y="7504090"/>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 28"/>
            <p:cNvSpPr/>
            <p:nvPr/>
          </p:nvSpPr>
          <p:spPr>
            <a:xfrm>
              <a:off x="3382801" y="7673919"/>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105283" y="7673919"/>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角丸四角形 33"/>
            <p:cNvSpPr/>
            <p:nvPr/>
          </p:nvSpPr>
          <p:spPr>
            <a:xfrm>
              <a:off x="3120419" y="7892972"/>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3842901" y="7892972"/>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4523514" y="7892971"/>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 36"/>
            <p:cNvSpPr/>
            <p:nvPr/>
          </p:nvSpPr>
          <p:spPr>
            <a:xfrm>
              <a:off x="3340754" y="8121085"/>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p:cNvSpPr/>
            <p:nvPr/>
          </p:nvSpPr>
          <p:spPr>
            <a:xfrm>
              <a:off x="4063236" y="8121085"/>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テキスト ボックス 7"/>
          <p:cNvSpPr txBox="1"/>
          <p:nvPr/>
        </p:nvSpPr>
        <p:spPr>
          <a:xfrm>
            <a:off x="3119287" y="2370782"/>
            <a:ext cx="1983111" cy="21159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ラメ感のある新フォーミュラ「クロム メタル アイシャドウ」を含め、メタリックやスパークルなどさまざまな質感のアイシャドウを</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を収めたパレットです。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肌や瞳の色をより美しく引き立たせるブラウン系はもちろん、ブルーやピンク、ブラックなどアクセントカラーも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華やか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で温かみのあるアイメイクが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叶う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スターライト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」と、シックで洗練された印象に仕上がる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「スモーキー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種類が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揃います。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1118-3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0" name="テキスト ボックス 9"/>
          <p:cNvSpPr txBox="1"/>
          <p:nvPr/>
        </p:nvSpPr>
        <p:spPr>
          <a:xfrm>
            <a:off x="3080664" y="1893612"/>
            <a:ext cx="2079982" cy="307777"/>
          </a:xfrm>
          <a:prstGeom prst="rect">
            <a:avLst/>
          </a:prstGeom>
          <a:noFill/>
        </p:spPr>
        <p:txBody>
          <a:bodyPr wrap="square" lIns="0" tIns="0" rIns="0" bIns="0" rtlCol="0">
            <a:spAutoFit/>
          </a:bodyPr>
          <a:lstStyle/>
          <a:p>
            <a:pPr>
              <a:lnSpc>
                <a:spcPts val="1200"/>
              </a:lnSpc>
            </a:pP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ボビイ ブラウン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スモーキー クリスタル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アイ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シャドウ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パレット 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5,940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数量限定販売</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1" name="テキスト ボックス 10"/>
          <p:cNvSpPr txBox="1"/>
          <p:nvPr/>
        </p:nvSpPr>
        <p:spPr>
          <a:xfrm>
            <a:off x="3119287" y="4688223"/>
            <a:ext cx="1983111" cy="134652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ホリデーシーズンは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質感にこだわった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ものも多い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ので、気になるアイテムがあったら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、ぜ</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ひ</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カウンター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で手に取って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みるのがおすすめ！</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スタッフにも気軽に声をかけてくださいね。なりたいイメージや肌色に合わせて、お客様ならではの魅力が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引き立つアイテム</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をご案内しますよ♪</a:t>
            </a:r>
          </a:p>
        </p:txBody>
      </p:sp>
      <p:pic>
        <p:nvPicPr>
          <p:cNvPr id="21" name="図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34800" y="6124750"/>
            <a:ext cx="2160000" cy="1382957"/>
          </a:xfrm>
          <a:prstGeom prst="rect">
            <a:avLst/>
          </a:prstGeom>
        </p:spPr>
      </p:pic>
      <p:pic>
        <p:nvPicPr>
          <p:cNvPr id="22" name="図 21"/>
          <p:cNvPicPr>
            <a:picLocks noChangeAspect="1"/>
          </p:cNvPicPr>
          <p:nvPr/>
        </p:nvPicPr>
        <p:blipFill rotWithShape="1">
          <a:blip r:embed="rId4" cstate="print">
            <a:extLst>
              <a:ext uri="{28A0092B-C50C-407E-A947-70E740481C1C}">
                <a14:useLocalDpi xmlns:a14="http://schemas.microsoft.com/office/drawing/2010/main" val="0"/>
              </a:ext>
            </a:extLst>
          </a:blip>
          <a:srcRect t="48939" b="9630"/>
          <a:stretch/>
        </p:blipFill>
        <p:spPr>
          <a:xfrm>
            <a:off x="3034800" y="8470207"/>
            <a:ext cx="2160000" cy="1588461"/>
          </a:xfrm>
          <a:prstGeom prst="rect">
            <a:avLst/>
          </a:prstGeom>
        </p:spPr>
      </p:pic>
      <p:sp>
        <p:nvSpPr>
          <p:cNvPr id="5" name="正方形/長方形 4"/>
          <p:cNvSpPr/>
          <p:nvPr/>
        </p:nvSpPr>
        <p:spPr>
          <a:xfrm>
            <a:off x="3034800" y="426017"/>
            <a:ext cx="2160000" cy="997959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2911131" y="10320797"/>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6"/>
          <p:cNvSpPr/>
          <p:nvPr/>
        </p:nvSpPr>
        <p:spPr>
          <a:xfrm>
            <a:off x="3026010" y="1034579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7"/>
          <p:cNvSpPr/>
          <p:nvPr/>
        </p:nvSpPr>
        <p:spPr>
          <a:xfrm>
            <a:off x="3014748" y="1027373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364422" y="7640184"/>
            <a:ext cx="1044898" cy="961802"/>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ボビイブラウン</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限定パレット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アイシャドウ</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リップ</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1105</TotalTime>
  <Words>591</Words>
  <Application>Microsoft Office PowerPoint</Application>
  <PresentationFormat>B4 (JIS) 257x364 mm</PresentationFormat>
  <Paragraphs>32</Paragraphs>
  <Slides>3</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vt:i4>
      </vt:variant>
    </vt:vector>
  </HeadingPairs>
  <TitlesOfParts>
    <vt:vector size="10" baseType="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203</cp:revision>
  <cp:lastPrinted>2018-10-24T08:50:11Z</cp:lastPrinted>
  <dcterms:created xsi:type="dcterms:W3CDTF">2018-10-01T11:14:38Z</dcterms:created>
  <dcterms:modified xsi:type="dcterms:W3CDTF">2018-11-07T10:35:55Z</dcterms:modified>
</cp:coreProperties>
</file>