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10021888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50" d="100"/>
          <a:sy n="150" d="100"/>
        </p:scale>
        <p:origin x="-1452" y="-5436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00" y="6531809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27" y="1164969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5"/>
            <a:ext cx="2160000" cy="12412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8215" y="6136379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豊かな自然に包まれるような、奥深くミステリアスな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香り。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09931" y="8101785"/>
            <a:ext cx="2034819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年ホリデーシーズンのために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がお届けする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香りが「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ウッディーパチュリ」。パチュリやアルガンなどの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木、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ローズやバイオレットなどの花、シナモンやバニラなどのスパイスが一体となって、ミステリアスでありながら、豊かな自然の中で過ごすような安らぎも感じさせて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くれます♪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11.15(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発売されたのは、この香りのボディスクラブ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やシャワーオイル、ボディーミルク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など。美しいパッケージとともに五感で楽しめるコレクションになっています。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96750" y="4041535"/>
            <a:ext cx="20574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の高いオイルと厳選した自然素材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作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り上げた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アイテムの数々、そして女子心をくすぐるパッケージデザインで人気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ホリデーシーズン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提案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するのは「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SPLENDORS OF NATURE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－自然の美しさ」。深い森のように奥深くミステリアスな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香りのボディケアアイテムで、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心に残るクリスマスの夜を演出します♪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深い森に誘われるようなウッディ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―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パチュリの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香りをホリデーナイト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12008"/>
            <a:ext cx="1522455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＜サボン＞</a:t>
            </a:r>
            <a:endParaRPr lang="en-US" altLang="ja-JP" sz="500" b="1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大丸神戸店　店長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武田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4262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2018.11.19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3561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4359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3561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3117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22710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1119-1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995226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　深い森に誘われるようなウッディ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―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パチュリの香りをホリデーナイトに。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00" y="5645968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162" y="929552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915279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3385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死海の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塩（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※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）と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天然オイルで、つるつる＆しっとり肌に♪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03817" y="2418383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ボディスクラブ ウッディーパチュリ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600g)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6,264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6398" y="2834349"/>
            <a:ext cx="1983111" cy="1654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といえばこれ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！という人気アイテムがボディ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スクラブ。たっぷりの死海の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塩（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オリーブオイルやホホバオイルなど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の天然オイルが配合されています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。ウッディーパチュリの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楽しみながらケア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すれば、塩のスクラブ作用とオイルの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保湿力で、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つるつる＆しっとりした肌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整肌成分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5289360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豊かな香りに包まれながら、肌をやさしく洗い上げて♡</a:t>
            </a:r>
            <a:endParaRPr lang="en-US" altLang="ja-JP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1119-2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03817" y="7141449"/>
            <a:ext cx="20637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左から、ソープバー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ウッディーパチュリ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(70g)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1,512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、シャワーオイル ウッディーパチュリ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(450mL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,104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44136" y="7677345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「洗う」アイテムとしてラインアップされているの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が、シャワーオイル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ソープバーです。ホホバオイルやアボカドオイルが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配合されたシャワーオイル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は、とろける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ようなテクスチャー。うるおいを守りながらおだやかに汚れを洗い落とします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パームオイル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をふんだんに使ったソープバー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は、豊か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な香りと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泡立ちが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魅力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肌をさっぱりと洗い上げて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くれますよ♪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112" y="5339885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112" y="818433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44131"/>
            <a:ext cx="2160000" cy="1042012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44729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バスタイム後の保湿から、手肌のケアまでこれ一本で☆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88901" y="2333187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シルキー ボディ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ミルク ウッディ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―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パチュリ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4,536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 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2748" y="2732637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「シルキー ボディ ミルク」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は、その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名の通り濃厚な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テクスチャーのボディミルク。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めらかに肌に広がり、シルクをまとったようなツヤとうるおいをもたらします♡バスタイム後のボディケアはもちろん、お出かけ前に乾燥が気になるところにつけたり、ハンドクリームとして手肌のケアに使っても◎。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87591" y="4944654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限定デザインに胸が高鳴るギフトカード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＆ギフトボックス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1119-3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01739" y="6818816"/>
            <a:ext cx="204325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ギフトボックス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サイズ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756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サイズ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702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サイズ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594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ギフトカード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162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すべて数量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15207" y="7370921"/>
            <a:ext cx="1983111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その年のコレクションテーマに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合わせ、限定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デザインで登場するギフトカードと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ギフトボックス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今年はどんなデザイン？」と、毎年多くのお客様が店頭を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訪れる人気のアイテムです。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のボックスは、クリスマス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らしい深緑とゴールドカラーに、赤い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リボンがキュート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♡インテリアとして楽しめるデザインにもときめきます。大切な人へのプレゼントとして、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のアイテムを詰めて贈るのにぴったりですね♪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23244" y="9668858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ゆったりバスタイム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を楽しんだり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、時間をかけてボディケアしたり。慌ただしい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時期だからこそ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、大切にしたいホリデーナイト。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の香り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が、そのひとときをさらに特別なものして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くれますよ♡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/>
        </p:nvGrpSpPr>
        <p:grpSpPr>
          <a:xfrm>
            <a:off x="3050058" y="2145794"/>
            <a:ext cx="2160000" cy="1020636"/>
            <a:chOff x="3048662" y="7504090"/>
            <a:chExt cx="2160000" cy="1020636"/>
          </a:xfrm>
        </p:grpSpPr>
        <p:sp>
          <p:nvSpPr>
            <p:cNvPr id="17" name="正方形/長方形 16"/>
            <p:cNvSpPr/>
            <p:nvPr/>
          </p:nvSpPr>
          <p:spPr>
            <a:xfrm>
              <a:off x="3048662" y="7504090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3382801" y="7673919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4105283" y="7673919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角丸四角形 19"/>
            <p:cNvSpPr/>
            <p:nvPr/>
          </p:nvSpPr>
          <p:spPr>
            <a:xfrm>
              <a:off x="3120419" y="7892972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3842901" y="7892972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4523514" y="7892971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340754" y="8121085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4063236" y="8121085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557724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3224021"/>
            <a:ext cx="2160000" cy="1588461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34800" y="426018"/>
            <a:ext cx="2160000" cy="471736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1119-4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501044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503544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496337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65818" y="2287008"/>
            <a:ext cx="1319092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冬コスメ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サボン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ボディスクラブ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シャワーオイル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ソープ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ボディミルク 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ギフトカード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ギフトボックス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ホリデーギフト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1327</TotalTime>
  <Words>699</Words>
  <Application>Microsoft Office PowerPoint</Application>
  <PresentationFormat>B4 (JIS) 257x364 mm</PresentationFormat>
  <Paragraphs>42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190</cp:revision>
  <cp:lastPrinted>2018-10-29T03:51:07Z</cp:lastPrinted>
  <dcterms:created xsi:type="dcterms:W3CDTF">2018-10-01T11:14:38Z</dcterms:created>
  <dcterms:modified xsi:type="dcterms:W3CDTF">2018-11-07T10:49:59Z</dcterms:modified>
</cp:coreProperties>
</file>