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58" r:id="rId6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9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06" autoAdjust="0"/>
    <p:restoredTop sz="96416" autoAdjust="0"/>
  </p:normalViewPr>
  <p:slideViewPr>
    <p:cSldViewPr snapToGrid="0" showGuides="1">
      <p:cViewPr>
        <p:scale>
          <a:sx n="140" d="100"/>
          <a:sy n="140" d="100"/>
        </p:scale>
        <p:origin x="-630" y="-330"/>
      </p:cViewPr>
      <p:guideLst>
        <p:guide orient="horz" pos="3479"/>
        <p:guide pos="25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32" y="6475242"/>
            <a:ext cx="2160000" cy="14400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32" y="1160631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6075479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クリスマスらしい香りが個性的な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ポール ＆ ジョー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77949" y="8619762"/>
            <a:ext cx="2034819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お友だちへのクリスマスギフトにぴったりなのが、可愛いパッケージにときめくこちら。ヨーロッパのクリスマスシーズンに親しまれているものをモチーフにしていて、「ラッピング ハンド クリーム Ｉ」はスパイシーなホットカクテルの“ヴァンショー”の香り。「モイスチュアライジング ハンド クリーム Ｉ」は “シュトーレン”のオレンジピールの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甘くてちょっと苦い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香りに包まれながら、手肌をケアできます。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00184" y="3946118"/>
            <a:ext cx="20574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しがちな季節になり、お顔だけでなく手肌のカサカサも気になりますよね。そこで今日は、私がおすすめするハンドクリームをご紹介。女子会が多くなるクリスマスシーズンのプレゼント交換にもぴったりな新商品から、スペシャルケアとして取り入れたいラグジュアリーなものまで、デパコスならではの幅広いラインアッ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ご褒美にも、クリスマスギフト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◎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デパコスのハンドクリーム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7" y="3441888"/>
            <a:ext cx="9649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2018.11.20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1120-1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8"/>
            <a:ext cx="2160000" cy="1035732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92513" y="7991829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 ＆ ジョー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左から、ラッピング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 クリーム 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(40g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モイスチュアライジング ハンド クリーム 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(40g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1,728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 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ご褒美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にも、クリスマスギフトにも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◎なデパコス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のハンドクリーム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87" y="7413683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143" y="779718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246916"/>
            <a:ext cx="2160000" cy="10562111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35642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ジルスチュアート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らしい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2</a:t>
            </a:r>
            <a:r>
              <a:rPr lang="ja-JP" altLang="en-US" sz="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つの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ハンドクリーム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に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注目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☆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352268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左から、ジルスチュアート リラックス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モイストシルキーヴェール ハンドクリーム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1,296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 クリスタルブルーム ムーンライトマジック パフュームド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2,592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※12.7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0879" y="3359252"/>
            <a:ext cx="1983111" cy="32701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クリスマスをイメージしたものは、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からも♪クリスマスローズがモチーフの華やかなデザイン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の「リラックス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モイストシルキーヴェール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ハンドクリーム」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は、限定のスノーイーホワイトフローラルの香り♡植物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由来オイル配合で、手肌にうるおいを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与えながら、さらりとなじんでベタ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つかないのも魅力です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「クリスタルブルーム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ムーンライトマジック パフュームド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ハンドクリーム」は、その名の通り、香水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感覚でつけられるほど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ふくよか。冬の夜空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と月の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ぬくもりをイメージした幻想的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香りで、おでかけ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前に手に広げて、ほのかに香りをプラスするのが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おすすめです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。オードパルファンと連動した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ボトルキャップも美しく、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持っているだけでテンションが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上がります！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1120-2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093941" y="699243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ドゥ･ラ･メール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の気になる新商品は、ハンドセラム！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115002" y="8994269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ドゥ･ラ･メール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ザ･ハンド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(48mL)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13,500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128855" y="9378224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この冬登場したばかりの新商品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で、注目度が高いの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ドゥ･ラ･メール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の手元用美容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液。スキンケアアイテムと同じく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、独自成分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ミラクル ブロス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™（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配合と聞くだけで、期待感もアップしますよね♪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海藻などからなる独自の保湿成分</a:t>
            </a: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781" y="238138"/>
            <a:ext cx="2160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933" y="9408070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781" y="3332769"/>
            <a:ext cx="2160000" cy="1440000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613" y="6302339"/>
            <a:ext cx="2160000" cy="14400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3115207" y="1751475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シルキ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ーなテクスチャーの美容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液なので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、すっと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なじむのも嬉しいポイントです。ふっくらなめらかなうるおい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を与えてくれるアイテム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を、ぜひスペシャルケアとし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投入してみて！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93941" y="296039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シスレー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の名品ハンドクリームで贅沢ケアを。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19158" y="4779495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シスレイヤ ソワン デ マン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(75mL)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17,820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29955" y="5116612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スペシャルケア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なら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のこちらも外せない一品。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エイジングケア（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コンセプトの「シスレイヤ」シリーズのハンドクリームだけあって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、スキンケア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効果が期待できます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35532" y="7761178"/>
            <a:ext cx="1983111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SPF10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なので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日差しが気に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なるお昼間はもちろん、夜のケアにもおすすめ。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寝る前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にたっぷり塗って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手袋をしておけば、翌朝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に触る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のが楽しみに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なりそうな手肌に♡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年齢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に応じた肌のお手入れのこと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093941" y="9017121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うるおい＋美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白（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※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が一度に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できて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しまう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エスト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の定番。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34800" y="235843"/>
            <a:ext cx="2160000" cy="1063045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1120-3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10" y="3593042"/>
            <a:ext cx="2160000" cy="144000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095" y="5511779"/>
            <a:ext cx="2160000" cy="1440000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3119158" y="528013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 ホワイトニングハンドクリーム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〉(50g)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2,376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29955" y="888354"/>
            <a:ext cx="1983111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デイリーに使いやすい価格でケア効果が高いのが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、保湿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一度に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できるハンドクリームです。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成分たっぷりで、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手肌にうるおいを与えてくれます。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さらに独自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有効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成分カモミラ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ET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を配合。シンプル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なパッケージも潔くていいですね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100"/>
              </a:lnSpc>
            </a:pPr>
            <a:endParaRPr lang="en-US" altLang="ja-JP" sz="700" dirty="0" smtClean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100"/>
              </a:lnSpc>
            </a:pPr>
            <a:r>
              <a:rPr lang="en-US" altLang="ja-JP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</a:t>
            </a:r>
            <a:r>
              <a:rPr lang="ja-JP" altLang="en-US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白とはメラニンの生成を抑え、シミ・そばかすを防ぐことです。</a:t>
            </a:r>
            <a:endParaRPr lang="ja-JP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30008" y="9340260"/>
            <a:ext cx="198311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つける時間帯や気分によって使い分けたいハンドクリーム。デパコスならいろんなタイプが揃うので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、クリスマスのプレゼントに、ぜひ活用してみてくださいね。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34800" y="426343"/>
            <a:ext cx="2160000" cy="985445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093941" y="319184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長く愛されている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アユーラ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は、肌色のカバー効果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あり！</a:t>
            </a:r>
            <a:endParaRPr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19158" y="5051883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スピリットオブアユーラ アロマハンド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1,944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124470" y="7072531"/>
            <a:ext cx="198311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2001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年に発売され、デパコス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の定番ハンドクリームと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して人気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なのが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のこちら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「スピリットオブアユーラ」の心地よい香りが漂うのは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もちろん、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手を美しく見せる効果が！ブライトアップパール配合で手肌の色ムラをナチュラルにカバー（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）してくれるので、お化粧直し感覚でサッとつけるのもいいですよ♡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メイクアップ効果に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よる</a:t>
            </a: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1120-4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974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/>
        </p:nvSpPr>
        <p:spPr>
          <a:xfrm>
            <a:off x="3058464" y="1929531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53850" y="397434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53850" y="2944191"/>
            <a:ext cx="2160000" cy="1588461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53850" y="397434"/>
            <a:ext cx="2160000" cy="446611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2930181" y="473061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45060" y="475561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33798" y="468354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577122" y="2016545"/>
            <a:ext cx="1319092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デパコスギフト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ポール＆ジョー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スチュアート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ドゥラメール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1120-5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392603" y="2087408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角丸四角形 19"/>
          <p:cNvSpPr/>
          <p:nvPr/>
        </p:nvSpPr>
        <p:spPr>
          <a:xfrm>
            <a:off x="4115085" y="2087408"/>
            <a:ext cx="871232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3130221" y="2306461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2" name="角丸四角形 21"/>
          <p:cNvSpPr/>
          <p:nvPr/>
        </p:nvSpPr>
        <p:spPr>
          <a:xfrm>
            <a:off x="3852703" y="2306461"/>
            <a:ext cx="648000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4533316" y="2306460"/>
            <a:ext cx="576000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4" name="角丸四角形 23"/>
          <p:cNvSpPr/>
          <p:nvPr/>
        </p:nvSpPr>
        <p:spPr>
          <a:xfrm>
            <a:off x="3350556" y="2534574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5" name="角丸四角形 24"/>
          <p:cNvSpPr/>
          <p:nvPr/>
        </p:nvSpPr>
        <p:spPr>
          <a:xfrm>
            <a:off x="4073038" y="2534574"/>
            <a:ext cx="871232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1448</TotalTime>
  <Words>903</Words>
  <Application>Microsoft Office PowerPoint</Application>
  <PresentationFormat>B4 (JIS) 257x364 mm</PresentationFormat>
  <Paragraphs>51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HGPｺﾞｼｯｸE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277</cp:revision>
  <cp:lastPrinted>2018-10-10T03:56:08Z</cp:lastPrinted>
  <dcterms:created xsi:type="dcterms:W3CDTF">2018-10-01T11:14:38Z</dcterms:created>
  <dcterms:modified xsi:type="dcterms:W3CDTF">2018-11-07T10:54:21Z</dcterms:modified>
</cp:coreProperties>
</file>