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</p:sldIdLst>
  <p:sldSz cx="8229600" cy="10972800" type="B4JIS"/>
  <p:notesSz cx="6870700" cy="99314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10" userDrawn="1">
          <p15:clr>
            <a:srgbClr val="A4A3A4"/>
          </p15:clr>
        </p15:guide>
        <p15:guide id="2" pos="25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FF99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90" autoAdjust="0"/>
    <p:restoredTop sz="96601" autoAdjust="0"/>
  </p:normalViewPr>
  <p:slideViewPr>
    <p:cSldViewPr snapToGrid="0" showGuides="1">
      <p:cViewPr>
        <p:scale>
          <a:sx n="140" d="100"/>
          <a:sy n="140" d="100"/>
        </p:scale>
        <p:origin x="-744" y="-2226"/>
      </p:cViewPr>
      <p:guideLst>
        <p:guide orient="horz" pos="3910"/>
        <p:guide pos="25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1795781"/>
            <a:ext cx="6995160" cy="382016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763261"/>
            <a:ext cx="6172200" cy="2649219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20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894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499" y="2735583"/>
            <a:ext cx="7098030" cy="4564379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499" y="7343143"/>
            <a:ext cx="7098030" cy="2400299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/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870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785" y="2921000"/>
            <a:ext cx="3497580" cy="696214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6235" y="2921000"/>
            <a:ext cx="3497580" cy="696214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640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584202"/>
            <a:ext cx="7098030" cy="212090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858" y="2689861"/>
            <a:ext cx="3481506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858" y="4008120"/>
            <a:ext cx="3481506" cy="589534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66235" y="2689861"/>
            <a:ext cx="3498652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66235" y="4008120"/>
            <a:ext cx="3498652" cy="589534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2018/10/31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62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2018/10/31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74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2018/10/31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9168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652" y="1579882"/>
            <a:ext cx="4166235" cy="7797800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212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98652" y="1579882"/>
            <a:ext cx="4166235" cy="7797800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8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457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89308" y="584200"/>
            <a:ext cx="1774508" cy="929894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5785" y="584200"/>
            <a:ext cx="5220653" cy="9298941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473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5785" y="584202"/>
            <a:ext cx="7098030" cy="2120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785" y="2921000"/>
            <a:ext cx="7098030" cy="6962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578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D6362-5BC2-472A-84D9-D6B87E5028F8}" type="datetimeFigureOut">
              <a:rPr kumimoji="1" lang="ja-JP" altLang="en-US" smtClean="0"/>
              <a:t>2018/10/31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26055" y="10170162"/>
            <a:ext cx="277749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215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055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kumimoji="1"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/>
        </p:nvSpPr>
        <p:spPr>
          <a:xfrm>
            <a:off x="3041678" y="2729992"/>
            <a:ext cx="2160000" cy="11367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086263" y="6034183"/>
            <a:ext cx="2057400" cy="151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キッカ</a:t>
            </a:r>
            <a:r>
              <a:rPr lang="en-US" altLang="ja-JP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は、スキンケアも実力派です！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093860" y="9259325"/>
            <a:ext cx="2034819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キッカ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といえばカラーメイクのイメージが強いかもしれませんが、カラーを生かすには“ベースの美しさ”があってこそ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！肌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の調子がイマイチだ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と、色のノリ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も良くないですよ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ね。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そこで、ブランドとして力を入れているのが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スキンケアなんです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♪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139948" y="4053188"/>
            <a:ext cx="2031011" cy="13465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DEPACO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では、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WEB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で予約するとお家に届く「大丸松坂屋オンラインショッピング」の最新事前予約情報をお届けしています。今回は、本日より予約受付開始となる、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キッカ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のスキンケアセットをご紹介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。現在、送料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無料キャンペーン中なので、この機会を見逃さないでください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ね。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146975" y="2801634"/>
            <a:ext cx="1880188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本日</a:t>
            </a:r>
            <a:r>
              <a:rPr lang="en-US" altLang="ja-JP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WEB</a:t>
            </a:r>
            <a:r>
              <a:rPr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予約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受付開始</a:t>
            </a:r>
            <a:r>
              <a:rPr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！“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艶肌”を叶えるキッカのスキンケアセット。</a:t>
            </a:r>
            <a:endParaRPr kumimoji="1" lang="ja-JP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376116" y="3540344"/>
            <a:ext cx="1522455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オンラインショッピング　化粧品</a:t>
            </a: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バイヤー</a:t>
            </a:r>
          </a:p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宮前</a:t>
            </a:r>
            <a:endParaRPr lang="en-US" altLang="ja-JP" sz="5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35332" y="3370965"/>
            <a:ext cx="464249" cy="10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2018.11.21</a:t>
            </a:r>
          </a:p>
        </p:txBody>
      </p:sp>
      <p:sp>
        <p:nvSpPr>
          <p:cNvPr id="19" name="角丸四角形 18"/>
          <p:cNvSpPr/>
          <p:nvPr/>
        </p:nvSpPr>
        <p:spPr>
          <a:xfrm>
            <a:off x="3609975" y="3363946"/>
            <a:ext cx="216694" cy="117673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633221" y="3371934"/>
            <a:ext cx="183054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>
              <a:lnSpc>
                <a:spcPts val="900"/>
              </a:lnSpc>
            </a:pPr>
            <a:r>
              <a:rPr lang="en-US" altLang="ja-JP" sz="600" dirty="0" smtClean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NEW</a:t>
            </a:r>
            <a:endParaRPr kumimoji="1" lang="ja-JP" altLang="en-US" sz="6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3884965" y="3363946"/>
            <a:ext cx="456095" cy="117673"/>
          </a:xfrm>
          <a:prstGeom prst="roundRect">
            <a:avLst/>
          </a:prstGeom>
          <a:solidFill>
            <a:schemeClr val="bg1"/>
          </a:solidFill>
          <a:ln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975930" y="3359508"/>
            <a:ext cx="312701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 smtClean="0">
                <a:solidFill>
                  <a:srgbClr val="FF6699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商品</a:t>
            </a:r>
            <a:r>
              <a:rPr lang="ja-JP" altLang="en-US" sz="500" dirty="0">
                <a:solidFill>
                  <a:srgbClr val="FF6699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紹介</a:t>
            </a:r>
            <a:endParaRPr kumimoji="1" lang="ja-JP" altLang="en-US" sz="500" dirty="0">
              <a:solidFill>
                <a:srgbClr val="FF6699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8" name="円/楕円 17"/>
          <p:cNvSpPr>
            <a:spLocks noChangeAspect="1"/>
          </p:cNvSpPr>
          <p:nvPr/>
        </p:nvSpPr>
        <p:spPr>
          <a:xfrm>
            <a:off x="3126612" y="3551046"/>
            <a:ext cx="216024" cy="216000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66428" y="41108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1121-1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4800" y="544767"/>
            <a:ext cx="2160000" cy="302352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3034800" y="539273"/>
            <a:ext cx="2160000" cy="9925759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104853" y="7792019"/>
            <a:ext cx="2005692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キッカ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ビューティグロウスキンケアセット 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16,524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円、内容：ビューティグロウ オイル＆エッセンス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各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18mL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 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同 モイスチャーエッセンス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(125mL)※2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種から選択可、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ブリスフルデイ クリーム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(5g)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ブリスフルナイト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クリー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5g)※12.1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</a:p>
          <a:p>
            <a:pPr>
              <a:lnSpc>
                <a:spcPts val="1200"/>
              </a:lnSpc>
            </a:pPr>
            <a:endParaRPr lang="ja-JP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●大丸松坂屋オンラインショッピング先行予約 受付中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〜12.1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109931" y="881926"/>
            <a:ext cx="1985866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トップ  ＞  記事一覧  </a:t>
            </a:r>
            <a:r>
              <a:rPr lang="ja-JP" altLang="en-US" sz="600" dirty="0" smtClean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＞　本日</a:t>
            </a: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Web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予約受付開始</a:t>
            </a:r>
            <a:r>
              <a:rPr lang="ja-JP" altLang="en-US" sz="600" dirty="0" smtClean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！“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艶肌”を叶えるキッカのスキンケアセット。</a:t>
            </a: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95" b="10673"/>
          <a:stretch/>
        </p:blipFill>
        <p:spPr>
          <a:xfrm>
            <a:off x="3205975" y="6290249"/>
            <a:ext cx="1810588" cy="1440000"/>
          </a:xfrm>
          <a:prstGeom prst="rect">
            <a:avLst/>
          </a:prstGeom>
        </p:spPr>
      </p:pic>
      <p:pic>
        <p:nvPicPr>
          <p:cNvPr id="26" name="図 2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95" b="10673"/>
          <a:stretch/>
        </p:blipFill>
        <p:spPr>
          <a:xfrm>
            <a:off x="3257384" y="1272526"/>
            <a:ext cx="1720058" cy="13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420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187" y="6474480"/>
            <a:ext cx="2160000" cy="144000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303" y="2515174"/>
            <a:ext cx="2160000" cy="144000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34800" y="424341"/>
            <a:ext cx="2160000" cy="9415696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36470" y="543679"/>
            <a:ext cx="1983111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素肌美に満ちた“艶肌”に導いてくれるのが、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キッカ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のスキンケアの特徴。今回は、ユニークなオイル＆エッセンスとローション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の通常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サイズ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昼用と夜用クリームのミニサイズが付いてくるセットをご用意しました。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122516" y="6068215"/>
            <a:ext cx="1993343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独特のとろみのあるローションがクセになりそう！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134548" y="7974436"/>
            <a:ext cx="1983111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次のステップは、とろりと濃厚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なローション「ビューティグロウ モイスチャーエッセンス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」。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肌表面にもとから存在する皮脂膜と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混ざって、水分、油分がゆるやかに混ざる状態＝“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ファジー乳化”が起こること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で、肌にうるおい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与えます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みずみずしい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とろみの「フレッシュ」、より濃厚なとろみの「リッチ」の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種類から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選べるので、お好みのテクスチャーで♪</a:t>
            </a:r>
            <a:endParaRPr lang="ja-JP" altLang="en-US" sz="7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66428" y="41108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1121-2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082523" y="2129376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オイルとエッセンスを混ぜる工程も楽しいアイテム♪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32748" y="4025220"/>
            <a:ext cx="1983111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まず洗顔後のファーストステップに使うのが「ビューティグロウ オイル＆エッセンス」。角層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へうるおい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を与えるエッセンスと「擬似皮脂膜」をつくるオイル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を、それぞれボトルに詰めたユニークなアイテムです。使う度に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液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オイル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液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エッセンス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を手のひらで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混ぜ合わせれば、リッチな感触でふっくら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としたハリのある肌に♡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56880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/>
          <p:cNvSpPr/>
          <p:nvPr/>
        </p:nvSpPr>
        <p:spPr>
          <a:xfrm>
            <a:off x="3072260" y="7981889"/>
            <a:ext cx="2160000" cy="10206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39" b="9630"/>
          <a:stretch/>
        </p:blipFill>
        <p:spPr>
          <a:xfrm>
            <a:off x="3069960" y="8857209"/>
            <a:ext cx="2160000" cy="1588461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55" b="32791"/>
          <a:stretch/>
        </p:blipFill>
        <p:spPr>
          <a:xfrm>
            <a:off x="3075744" y="6685763"/>
            <a:ext cx="2160000" cy="1271124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62096" y="238302"/>
            <a:ext cx="2160000" cy="10502114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137463" y="265883"/>
            <a:ext cx="2057400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昼用＆夜用クリームのミニサイズもセットに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！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53341" y="2202257"/>
            <a:ext cx="1983111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セットには、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</a:t>
            </a:r>
            <a:r>
              <a:rPr lang="ja-JP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つの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クリームも付いています。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うるおいをキープしながら、メイクがきれいにのる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肌に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整えてくれる昼用の「ブリスフルデイ クリーム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写真左）と、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厚みのあるヴェールを形成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して肌に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うるおいをもたらす、夜用の「ブリスフルナイト クリーム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」。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キッカ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のスキンケアメソッドを仕上げ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までお試しくださいね。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153340" y="3954199"/>
            <a:ext cx="1983111" cy="19236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「大丸松坂屋オンラインショッピング」では、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12.11(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火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)10:00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まで「送料無料キャンペーン」を実施中！期間中、コスメを税込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5,400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円以上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お買いあげの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方には送料が無料になります。こちらのセットも対象なので、ぜひ、この機会に入手してください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DEPACO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では、今後もみなさんに先行予約情報をいち早くお知らせしていきます。ご期待ください！ 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66428" y="41108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1121-3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47" t="35901" r="38026" b="17510"/>
          <a:stretch/>
        </p:blipFill>
        <p:spPr>
          <a:xfrm>
            <a:off x="3427666" y="942257"/>
            <a:ext cx="592420" cy="100800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1" t="30534" r="38640" b="9346"/>
          <a:stretch/>
        </p:blipFill>
        <p:spPr>
          <a:xfrm>
            <a:off x="4248780" y="934213"/>
            <a:ext cx="542362" cy="1008000"/>
          </a:xfrm>
          <a:prstGeom prst="rect">
            <a:avLst/>
          </a:prstGeom>
        </p:spPr>
      </p:pic>
      <p:sp>
        <p:nvSpPr>
          <p:cNvPr id="17" name="正方形/長方形 16"/>
          <p:cNvSpPr/>
          <p:nvPr/>
        </p:nvSpPr>
        <p:spPr>
          <a:xfrm>
            <a:off x="2946291" y="10607480"/>
            <a:ext cx="2426413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フリーフォーム 19"/>
          <p:cNvSpPr/>
          <p:nvPr/>
        </p:nvSpPr>
        <p:spPr>
          <a:xfrm>
            <a:off x="3061170" y="10632482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フリーフォーム 21"/>
          <p:cNvSpPr/>
          <p:nvPr/>
        </p:nvSpPr>
        <p:spPr>
          <a:xfrm>
            <a:off x="3049908" y="10560416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5444407" y="7956887"/>
            <a:ext cx="1319092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オンライン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ショッピング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事前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予約</a:t>
            </a: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キッカ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限定キット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エッセンス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オイル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ローション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クリーム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5" name="角丸四角形 24"/>
          <p:cNvSpPr/>
          <p:nvPr/>
        </p:nvSpPr>
        <p:spPr>
          <a:xfrm>
            <a:off x="3240274" y="8114210"/>
            <a:ext cx="682516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角丸四角形 25"/>
          <p:cNvSpPr/>
          <p:nvPr/>
        </p:nvSpPr>
        <p:spPr>
          <a:xfrm>
            <a:off x="3252143" y="8324567"/>
            <a:ext cx="394201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角丸四角形 26"/>
          <p:cNvSpPr/>
          <p:nvPr/>
        </p:nvSpPr>
        <p:spPr>
          <a:xfrm>
            <a:off x="3702513" y="8325086"/>
            <a:ext cx="499024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角丸四角形 27"/>
          <p:cNvSpPr/>
          <p:nvPr/>
        </p:nvSpPr>
        <p:spPr>
          <a:xfrm>
            <a:off x="4264942" y="8320633"/>
            <a:ext cx="798765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角丸四角形 28"/>
          <p:cNvSpPr/>
          <p:nvPr/>
        </p:nvSpPr>
        <p:spPr>
          <a:xfrm>
            <a:off x="4501636" y="8543920"/>
            <a:ext cx="393174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角丸四角形 29"/>
          <p:cNvSpPr/>
          <p:nvPr/>
        </p:nvSpPr>
        <p:spPr>
          <a:xfrm>
            <a:off x="3962756" y="8114210"/>
            <a:ext cx="592672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角丸四角形 30"/>
          <p:cNvSpPr/>
          <p:nvPr/>
        </p:nvSpPr>
        <p:spPr>
          <a:xfrm>
            <a:off x="4600717" y="8112335"/>
            <a:ext cx="459168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角丸四角形 31"/>
          <p:cNvSpPr/>
          <p:nvPr/>
        </p:nvSpPr>
        <p:spPr>
          <a:xfrm>
            <a:off x="3509913" y="8552424"/>
            <a:ext cx="394201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角丸四角形 32"/>
          <p:cNvSpPr/>
          <p:nvPr/>
        </p:nvSpPr>
        <p:spPr>
          <a:xfrm>
            <a:off x="3960283" y="8552943"/>
            <a:ext cx="499024" cy="168711"/>
          </a:xfrm>
          <a:prstGeom prst="roundRect">
            <a:avLst>
              <a:gd name="adj" fmla="val 857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8749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1418</TotalTime>
  <Words>614</Words>
  <Application>Microsoft Office PowerPoint</Application>
  <PresentationFormat>B4 (JIS) 257x364 mm</PresentationFormat>
  <Paragraphs>34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0" baseType="lpstr">
      <vt:lpstr>HGSｺﾞｼｯｸE</vt:lpstr>
      <vt:lpstr>HGｺﾞｼｯｸE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icomm_win03</dc:creator>
  <cp:lastModifiedBy>icomm_win03</cp:lastModifiedBy>
  <cp:revision>201</cp:revision>
  <cp:lastPrinted>2018-10-10T03:56:08Z</cp:lastPrinted>
  <dcterms:created xsi:type="dcterms:W3CDTF">2018-10-01T11:14:38Z</dcterms:created>
  <dcterms:modified xsi:type="dcterms:W3CDTF">2018-10-31T02:32:57Z</dcterms:modified>
</cp:coreProperties>
</file>