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6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64" autoAdjust="0"/>
    <p:restoredTop sz="95419" autoAdjust="0"/>
  </p:normalViewPr>
  <p:slideViewPr>
    <p:cSldViewPr snapToGrid="0" showGuides="1">
      <p:cViewPr>
        <p:scale>
          <a:sx n="150" d="100"/>
          <a:sy n="150" d="100"/>
        </p:scale>
        <p:origin x="-810" y="-324"/>
      </p:cViewPr>
      <p:guideLst>
        <p:guide orient="horz" pos="1936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27" y="6429031"/>
            <a:ext cx="2160000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522" y="1161426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10167" y="6018306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モロッコに咲くサフランの恵みを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閉じ込めた新「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オールージュ」。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4979" y="7990097"/>
            <a:ext cx="2034819" cy="24237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ムッシュ イヴ・サンローランが生前、想像力の源として愛した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地、モロッコ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オールージュ」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は、そのモロッコ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に咲くサフランのボタニカルパワーに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着目し、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2014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年に発売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されたスキンケアラインです。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に希少なサフランの雌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から抽出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された独自複合成分スーパーシュガー（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配合し、ローション、クリーム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種、アイクリームの計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がリニューアルされました。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整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肌成分：サフランエキス、ヒドロキシプロピルテトラヒドロピラントリオール</a:t>
            </a: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00089" y="3878244"/>
            <a:ext cx="205740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女性たちの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生き方に革新を与えて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きた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イヴ・サンローラン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今回、「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すべての女性を、美しい女（ひと）へ」というブランドミッションのもと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、さら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なる進化を遂げて生まれ変わったスキンケアの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プレミアムラインが「オールージュ</a:t>
            </a:r>
            <a:r>
              <a:rPr lang="ja-JP" altLang="e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です。女性をさらに美しく、自由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にする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「オールージュ</a:t>
            </a:r>
            <a:r>
              <a:rPr lang="ja-JP" altLang="e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の第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章が始まります。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948822" cy="356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しなやかな女性たちの新スキンケア</a:t>
            </a:r>
          </a:p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「オールージュ」に肌をゆだねよう！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＜イヴ・サンローラン＞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トレードマーケティング部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川野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2018.11.23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1123-1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</a:t>
            </a:r>
            <a:r>
              <a:rPr lang="ja-JP" altLang="en-US" sz="60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一覧  ＞しなやかな女性たちの新スキンケア「オールージュ」に肌をゆだねよう！</a:t>
            </a:r>
            <a:endParaRPr lang="en-US" altLang="ja-JP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="" xmlns:a16="http://schemas.microsoft.com/office/drawing/2014/main" id="{39B82AC0-92CE-CE40-AAB8-411B13344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636" y="3452590"/>
            <a:ext cx="216000" cy="216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081" y="6789217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081" y="874644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103078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86104"/>
            <a:ext cx="2005692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ハリ、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ツヤに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満ちた肌へ導く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クリーム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10166" y="6324865"/>
            <a:ext cx="2084634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美容液のようなリッチなうるおいのローション。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1123-2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089607" y="8300477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イヴ・サンローラン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オールージュ ローション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N(150mL)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15,660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110166" y="2429356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イヴ・サンローラン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左から、オールージュ クレームフィン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44,280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、オールージュ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クレーム リッシュ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44,280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ともにレフィル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39,960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 smtClean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141681" y="3159621"/>
            <a:ext cx="1983111" cy="2500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今回のリニューアルの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アイコンとも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いえるのが、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高機能クリーム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です。独自複合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成分のスーパーシュガー（整肌成分）を配合し、しなやかで豊潤なハリに満ちた肌に導きます。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違いはテクスチャー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。オートクチュール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のドレスのようなラグジュアリーな肌あたりを追求し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、“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フィン”は雲のように柔らかく軽やかな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タッチに。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一方、“リッシュ”はバターのように濃厚な質感で肌を包みます。</a:t>
            </a: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またリニューアル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に伴い、パッケージも美しくラグジュアリーなデザインに一新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。環境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に配慮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し、レフィルも用意されています。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120730" y="8637346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は、つけた直後からも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っ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ちり柔らかく、なめらかな肌に整えてくれる１本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！みずみずしいつけ心地とリッチなテクスチャーを併せ持ち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、心地よく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角層に浸透します。ふっくらとした感触が持続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するのも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ポイント。至福のうるおいにあふれ、思わず触りたくなるような肌に導きます。</a:t>
            </a: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456" y="889802"/>
            <a:ext cx="2160000" cy="1440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="" xmlns:a16="http://schemas.microsoft.com/office/drawing/2014/main" id="{17EDE57F-D9B3-004A-B893-32507C62B1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42664" y="8880812"/>
            <a:ext cx="2160000" cy="158846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="" xmlns:a16="http://schemas.microsoft.com/office/drawing/2014/main" id="{966C7E5B-842F-4A47-8653-37FC26D431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42664" y="6519313"/>
            <a:ext cx="2160000" cy="150658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="" xmlns:a16="http://schemas.microsoft.com/office/drawing/2014/main" id="{12C41103-69BE-EE40-850B-1F1F2F8E7858}"/>
              </a:ext>
            </a:extLst>
          </p:cNvPr>
          <p:cNvSpPr/>
          <p:nvPr/>
        </p:nvSpPr>
        <p:spPr>
          <a:xfrm>
            <a:off x="3048575" y="8026989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034800" y="344131"/>
            <a:ext cx="2160000" cy="1042012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1553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乾燥が気になる目元には、こっくりアイクリームを。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072762" y="2413104"/>
            <a:ext cx="21404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イヴ・サンローラン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オールージュ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ユー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N(15mL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21,600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4436" y="2792737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目元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が乾燥しがちな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この時季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スペシャルケアと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して投入したいアイクリームも登場。ベルベット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のように濃密なテクスチャーで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、肌にしっとり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となじみます。新独自複合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成分スーパーシュガー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整肌成分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とモロッコ産アルガンオイル（保湿成分）が、すこやか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美しい目元に。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1123-3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10167" y="4293426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「オールージュ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はご紹介した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アイテム以外にも、クレンジング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や美容液、</a:t>
            </a:r>
            <a:r>
              <a:rPr lang="en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UV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カット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など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のアイテムを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ラインアップ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。プレミアムなトータルケアがかないます♪</a:t>
            </a: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サフランを主役にしたスパイシーで甘美な香り、贅沢なテクスチャーは心まで豊かに。</a:t>
            </a: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毎日の丁寧なスキンケアで、年齢にとらわれない「美しい女（ひと）」を目指しましょう！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="" xmlns:a16="http://schemas.microsoft.com/office/drawing/2014/main" id="{1331CB34-1210-E24B-B69E-FBDD12F596B0}"/>
              </a:ext>
            </a:extLst>
          </p:cNvPr>
          <p:cNvSpPr/>
          <p:nvPr/>
        </p:nvSpPr>
        <p:spPr>
          <a:xfrm>
            <a:off x="2918995" y="10667234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フリーフォーム 21">
            <a:extLst>
              <a:ext uri="{FF2B5EF4-FFF2-40B4-BE49-F238E27FC236}">
                <a16:creationId xmlns="" xmlns:a16="http://schemas.microsoft.com/office/drawing/2014/main" id="{F9C9549B-14B9-6447-82EE-5F7FE457236D}"/>
              </a:ext>
            </a:extLst>
          </p:cNvPr>
          <p:cNvSpPr/>
          <p:nvPr/>
        </p:nvSpPr>
        <p:spPr>
          <a:xfrm>
            <a:off x="3033874" y="10692236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フリーフォーム 22">
            <a:extLst>
              <a:ext uri="{FF2B5EF4-FFF2-40B4-BE49-F238E27FC236}">
                <a16:creationId xmlns="" xmlns:a16="http://schemas.microsoft.com/office/drawing/2014/main" id="{A34A5365-6E09-984E-8BAA-A2A60C2C9B26}"/>
              </a:ext>
            </a:extLst>
          </p:cNvPr>
          <p:cNvSpPr/>
          <p:nvPr/>
        </p:nvSpPr>
        <p:spPr>
          <a:xfrm>
            <a:off x="3022612" y="10620170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5C35A8B0-B415-5244-8487-AB3156802A59}"/>
              </a:ext>
            </a:extLst>
          </p:cNvPr>
          <p:cNvSpPr txBox="1"/>
          <p:nvPr/>
        </p:nvSpPr>
        <p:spPr>
          <a:xfrm>
            <a:off x="5371177" y="8179586"/>
            <a:ext cx="1319092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乾燥対策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イヴサンローラン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＃クリーム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アイクリーム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角丸四角形 24">
            <a:extLst>
              <a:ext uri="{FF2B5EF4-FFF2-40B4-BE49-F238E27FC236}">
                <a16:creationId xmlns="" xmlns:a16="http://schemas.microsoft.com/office/drawing/2014/main" id="{C0C8F662-5326-5A4B-9E57-7A2360B766DE}"/>
              </a:ext>
            </a:extLst>
          </p:cNvPr>
          <p:cNvSpPr/>
          <p:nvPr/>
        </p:nvSpPr>
        <p:spPr>
          <a:xfrm>
            <a:off x="3674100" y="8123543"/>
            <a:ext cx="431734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6" name="角丸四角形 25">
            <a:extLst>
              <a:ext uri="{FF2B5EF4-FFF2-40B4-BE49-F238E27FC236}">
                <a16:creationId xmlns="" xmlns:a16="http://schemas.microsoft.com/office/drawing/2014/main" id="{F42AC214-2EA5-1949-B9FD-A376A31994EC}"/>
              </a:ext>
            </a:extLst>
          </p:cNvPr>
          <p:cNvSpPr/>
          <p:nvPr/>
        </p:nvSpPr>
        <p:spPr>
          <a:xfrm>
            <a:off x="4142921" y="8123542"/>
            <a:ext cx="5182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7" name="角丸四角形 26">
            <a:extLst>
              <a:ext uri="{FF2B5EF4-FFF2-40B4-BE49-F238E27FC236}">
                <a16:creationId xmlns="" xmlns:a16="http://schemas.microsoft.com/office/drawing/2014/main" id="{F35140DE-49DB-FA4A-9D83-9E2E658C9D2C}"/>
              </a:ext>
            </a:extLst>
          </p:cNvPr>
          <p:cNvSpPr/>
          <p:nvPr/>
        </p:nvSpPr>
        <p:spPr>
          <a:xfrm>
            <a:off x="3373554" y="8348855"/>
            <a:ext cx="903277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8" name="角丸四角形 27">
            <a:extLst>
              <a:ext uri="{FF2B5EF4-FFF2-40B4-BE49-F238E27FC236}">
                <a16:creationId xmlns="" xmlns:a16="http://schemas.microsoft.com/office/drawing/2014/main" id="{204D39C9-200A-574B-A3F4-1243D3527FC6}"/>
              </a:ext>
            </a:extLst>
          </p:cNvPr>
          <p:cNvSpPr/>
          <p:nvPr/>
        </p:nvSpPr>
        <p:spPr>
          <a:xfrm>
            <a:off x="4321711" y="8348855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角丸四角形 28">
            <a:extLst>
              <a:ext uri="{FF2B5EF4-FFF2-40B4-BE49-F238E27FC236}">
                <a16:creationId xmlns="" xmlns:a16="http://schemas.microsoft.com/office/drawing/2014/main" id="{19D61003-EC52-C846-A468-C9569A68A53E}"/>
              </a:ext>
            </a:extLst>
          </p:cNvPr>
          <p:cNvSpPr/>
          <p:nvPr/>
        </p:nvSpPr>
        <p:spPr>
          <a:xfrm>
            <a:off x="3241777" y="8562947"/>
            <a:ext cx="743445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0" name="角丸四角形 29">
            <a:extLst>
              <a:ext uri="{FF2B5EF4-FFF2-40B4-BE49-F238E27FC236}">
                <a16:creationId xmlns="" xmlns:a16="http://schemas.microsoft.com/office/drawing/2014/main" id="{3565817E-E554-DE47-9533-218E7608A6F8}"/>
              </a:ext>
            </a:extLst>
          </p:cNvPr>
          <p:cNvSpPr/>
          <p:nvPr/>
        </p:nvSpPr>
        <p:spPr>
          <a:xfrm>
            <a:off x="4025327" y="8562947"/>
            <a:ext cx="3525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1" name="角丸四角形 30">
            <a:extLst>
              <a:ext uri="{FF2B5EF4-FFF2-40B4-BE49-F238E27FC236}">
                <a16:creationId xmlns="" xmlns:a16="http://schemas.microsoft.com/office/drawing/2014/main" id="{53C35E24-8393-AA40-A57D-0DBE838B9AA2}"/>
              </a:ext>
            </a:extLst>
          </p:cNvPr>
          <p:cNvSpPr/>
          <p:nvPr/>
        </p:nvSpPr>
        <p:spPr>
          <a:xfrm>
            <a:off x="4415945" y="8562947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1256</TotalTime>
  <Words>628</Words>
  <Application>Microsoft Office PowerPoint</Application>
  <PresentationFormat>B4 (JIS) 257x364 mm</PresentationFormat>
  <Paragraphs>36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1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208</cp:revision>
  <cp:lastPrinted>2018-10-26T01:45:42Z</cp:lastPrinted>
  <dcterms:created xsi:type="dcterms:W3CDTF">2018-10-01T11:14:38Z</dcterms:created>
  <dcterms:modified xsi:type="dcterms:W3CDTF">2018-11-07T11:03:05Z</dcterms:modified>
</cp:coreProperties>
</file>