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7" r:id="rId5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27" autoAdjust="0"/>
    <p:restoredTop sz="95419" autoAdjust="0"/>
  </p:normalViewPr>
  <p:slideViewPr>
    <p:cSldViewPr snapToGrid="0" showGuides="1">
      <p:cViewPr>
        <p:scale>
          <a:sx n="100" d="100"/>
          <a:sy n="100" d="100"/>
        </p:scale>
        <p:origin x="498" y="-1776"/>
      </p:cViewPr>
      <p:guideLst>
        <p:guide orient="horz" pos="281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3" t="5410" r="3659" b="4190"/>
          <a:stretch/>
        </p:blipFill>
        <p:spPr>
          <a:xfrm>
            <a:off x="3035300" y="1210446"/>
            <a:ext cx="2159000" cy="1440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xmlns="" id="{C3C4C2B3-3836-EB48-B025-7DE26C6D8A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452" y="6532030"/>
            <a:ext cx="2030878" cy="1044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48780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65742" y="5879657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カップルで一緒に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使える話題の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シックスパッド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05345" y="8033126"/>
            <a:ext cx="2034819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まずは私の大本命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シックスパッド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のトレーニングギア「</a:t>
            </a:r>
            <a:r>
              <a:rPr lang="en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Body Fit2</a:t>
            </a:r>
            <a:r>
              <a:rPr lang="ja-JP" altLang="e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ウエストや腕・脚など、いろいろな部位にフィットする</a:t>
            </a:r>
            <a:r>
              <a:rPr lang="en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EMS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マシン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ながら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ケアできる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ポイントです。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薄くて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軽く、コードレスだから、パートナー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と一緒に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使うの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もいいですね。</a:t>
            </a: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話題のアイテムだから気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になっている男性も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多いと思うし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飲み会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が多い年末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年始にプレゼントされたらき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っと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嬉しいはずです！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093602" y="3917042"/>
            <a:ext cx="2057400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クリスマスまであとちょうど一か月。そろそろ大切な人へのプレゼントが気になる時期ですね。彼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やダンナ様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へ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何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を贈るか、お悩み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の方も多いのではないでしょうか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？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そこで今回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は男性の目線から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、「クリスマスもらって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嬉しいメンズコスメ」をピックアップしました。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720422"/>
            <a:ext cx="1880188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今年のクリスマス、彼にデパコスのメンズコスメをプレゼントしよう！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89012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ja-JP" altLang="en-US" sz="5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比留間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319633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2018.11.24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312614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320602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312614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308176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1124-1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63555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58061"/>
            <a:ext cx="2160000" cy="968556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054263" y="7761406"/>
            <a:ext cx="2005692" cy="130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シックスパッド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en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Body Fit2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21,384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800714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</a:t>
            </a:r>
            <a:r>
              <a:rPr lang="ja-JP" altLang="en-US" sz="60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一覧  ＞今年のクリスマス、彼にデパコスのメンズコスメをプレゼントしよう！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xmlns="" id="{28497CCD-41B4-F347-AE75-FDBAEB0046C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109931" y="3504925"/>
            <a:ext cx="216000" cy="216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51" y="8742469"/>
            <a:ext cx="216000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32" y="931583"/>
            <a:ext cx="2160000" cy="14400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3034800" y="456383"/>
            <a:ext cx="2160000" cy="972608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78482" y="538271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“わかってるね！”なギフトを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クリニーク フォー メン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から。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78482" y="2448212"/>
            <a:ext cx="20383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クリニーク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フォー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シェーブ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(120g)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3,024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7601" y="2894598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「デイリーなアイテム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こそ、ちょっといいものを使って男をアゲ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たい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」。そんな男性のココロをくすぐるのが、こちらのシェービングクリーム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。なめらか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に伸びるテクスチャーで、肌にうるおいを与えながら髭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剃りできます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。朝の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時間をワンランクアップしてくれ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、気持ちよく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日のスタート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が切れます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よ♪</a:t>
            </a: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こんな気の利くギフトが選べる女性は、とても素敵だなと思います！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4661" y="5405449"/>
            <a:ext cx="1993343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シスレー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のリッチな男性用モイスチャ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ライザ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ー。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078482" y="7284109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シスレイオム（ノーマルスキン）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(50mL)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28,080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19164" y="7642856"/>
            <a:ext cx="198311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ラグジュアリー・ブランド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から登場している男性用コスメ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です。さらりとしたテクスチャーで、肌にうるおいを与え、マットな肌に仕上げます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66428" y="264023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1124-2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9" b="8702"/>
          <a:stretch/>
        </p:blipFill>
        <p:spPr>
          <a:xfrm>
            <a:off x="3481386" y="5819148"/>
            <a:ext cx="1199883" cy="139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3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00" y="2793267"/>
            <a:ext cx="2160000" cy="14400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3034800" y="456383"/>
            <a:ext cx="2160000" cy="975896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123244" y="544229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男性も肌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乾燥が気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なるのですが、洗顔後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これ一本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でスキンケア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できるのが、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面倒臭がり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ありがたいです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ね。プッシュ式で適量が出しやすいのも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◎。お世話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になった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上司の方などに、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みんなで贈るギフトにもおすすめですよ。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23244" y="2362197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すっきり爽やか！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ジョンマスターオーガニック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のシャンプー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23244" y="4283673"/>
            <a:ext cx="20056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en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S&amp;M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スキャルプシャンプー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スペアミント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&amp;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メドウスイート・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236mL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2,808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1120" y="4795744"/>
            <a:ext cx="1983111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ヘアケアブランド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からは、豊かな泡立ちで頭皮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の汚れをすっきり洗浄し、洗い上がりも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さっぱり！のシャンプーをご紹介します。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スペアミントやユーカリ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などが爽やかに香り、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男性に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も好まれる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はず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私も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終わりにリラックスしていますよ。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こちらも男女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問わず使えるので、クリスマスパーティの気軽なプレゼント交換にもいいですね。コンディショナーとセット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で贈って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喜ばれそう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xmlns="" id="{FCC45539-CFC3-CB4A-827E-CE1CEC2EE7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7" r="5034"/>
          <a:stretch/>
        </p:blipFill>
        <p:spPr>
          <a:xfrm>
            <a:off x="3112032" y="7941215"/>
            <a:ext cx="2016000" cy="1386568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071536" y="7484335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ペンハリガン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の人気の香りが入ったフレグランスコフレ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69" y="9454810"/>
            <a:ext cx="205952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ペンハリガン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メンズ ミニチュア コレクション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9,720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円、内容：クァーカス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コロン、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エンディミオン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コロン、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ハルフェティ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オードパルファム、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ジュニパー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スリング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オードトワレ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、ブレナム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ブーケ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オードトワレ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5mL)※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6428" y="264023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1124-3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320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3123244" y="552676"/>
            <a:ext cx="1983111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ペンハリガン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で人気の男性向けフレグランスを集めた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、クリスマスコフレ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</a:t>
            </a: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パッケージがおしゃれ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だし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香りを使い分けて気分をアゲられます！</a:t>
            </a: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私のように日頃から香水をつける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男性にはもちろん、そうでない方へのギフトにもおすすめです。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香水をつける習慣がない方にとっては、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香り選びは難しい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。でも女性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に選んでもらえると安心感が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あるし、ミニチュアサイズは気軽に試せるのもいいですよね♪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1124-4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040711" y="5506763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1336"/>
          <a:stretch/>
        </p:blipFill>
        <p:spPr>
          <a:xfrm>
            <a:off x="3034800" y="4063256"/>
            <a:ext cx="2160000" cy="1326892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6553090"/>
            <a:ext cx="2160000" cy="1588461"/>
          </a:xfrm>
          <a:prstGeom prst="rect">
            <a:avLst/>
          </a:prstGeom>
        </p:spPr>
      </p:pic>
      <p:sp>
        <p:nvSpPr>
          <p:cNvPr id="18" name="正方形/長方形 17"/>
          <p:cNvSpPr/>
          <p:nvPr/>
        </p:nvSpPr>
        <p:spPr>
          <a:xfrm>
            <a:off x="3034800" y="446089"/>
            <a:ext cx="2160000" cy="805844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2911131" y="8371596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リーフォーム 20"/>
          <p:cNvSpPr/>
          <p:nvPr/>
        </p:nvSpPr>
        <p:spPr>
          <a:xfrm>
            <a:off x="3026010" y="8396598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フリーフォーム 23"/>
          <p:cNvSpPr/>
          <p:nvPr/>
        </p:nvSpPr>
        <p:spPr>
          <a:xfrm>
            <a:off x="3014748" y="8324532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/>
          <p:cNvSpPr/>
          <p:nvPr/>
        </p:nvSpPr>
        <p:spPr>
          <a:xfrm>
            <a:off x="3666236" y="5651443"/>
            <a:ext cx="431734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135057" y="5651442"/>
            <a:ext cx="5182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3365690" y="5876755"/>
            <a:ext cx="903277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4313847" y="5876755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0" name="角丸四角形 29"/>
          <p:cNvSpPr/>
          <p:nvPr/>
        </p:nvSpPr>
        <p:spPr>
          <a:xfrm>
            <a:off x="3233913" y="6090847"/>
            <a:ext cx="743445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4017463" y="6090847"/>
            <a:ext cx="3525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4408081" y="6090847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xmlns="" id="{48D326C3-7057-6544-8B2F-08E8629BA5B7}"/>
              </a:ext>
            </a:extLst>
          </p:cNvPr>
          <p:cNvSpPr txBox="1"/>
          <p:nvPr/>
        </p:nvSpPr>
        <p:spPr>
          <a:xfrm>
            <a:off x="5464392" y="5343820"/>
            <a:ext cx="1522466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デパコスギフト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メンズコスメ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シックスパッド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クリニーク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ジョンマスターオーガニック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ペンハリガン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トレーニングギア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モイスチャ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ライザ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シャンプー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フレグランス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xmlns="" id="{6F4FE7BD-A0E5-974F-8126-E19EF1E9E49A}"/>
              </a:ext>
            </a:extLst>
          </p:cNvPr>
          <p:cNvSpPr txBox="1"/>
          <p:nvPr/>
        </p:nvSpPr>
        <p:spPr>
          <a:xfrm>
            <a:off x="3129155" y="2940118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普段、美容には無頓着という男性にとっても、特別感のあるデパコスのギフトは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しいもの！一年で一番華やかなこの季節、大切なあの人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ぴったりの贈りものを探しに、ぜひ店頭に気軽にお越しくださいね。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1300</TotalTime>
  <Words>766</Words>
  <Application>Microsoft Office PowerPoint</Application>
  <PresentationFormat>B4 (JIS) 257x364 mm</PresentationFormat>
  <Paragraphs>47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236</cp:revision>
  <cp:lastPrinted>2018-10-10T03:56:08Z</cp:lastPrinted>
  <dcterms:created xsi:type="dcterms:W3CDTF">2018-10-01T11:14:38Z</dcterms:created>
  <dcterms:modified xsi:type="dcterms:W3CDTF">2018-11-08T03:07:47Z</dcterms:modified>
</cp:coreProperties>
</file>