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8229600" cy="10972800" type="B4JIS"/>
  <p:notesSz cx="9931400" cy="68707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4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02F3A0-8015-44B4-8D48-19A23040256B}" v="24" dt="2018-10-26T04:45:23.9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70" d="100"/>
          <a:sy n="170" d="100"/>
        </p:scale>
        <p:origin x="-1824" y="-2340"/>
      </p:cViewPr>
      <p:guideLst>
        <p:guide orient="horz" pos="1914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西村 尚恵" userId="5b17022436f0ba40" providerId="LiveId" clId="{19FCCBE7-F866-4B30-8896-BB69325679B0}"/>
    <pc:docChg chg="undo custSel modSld">
      <pc:chgData name="西村 尚恵" userId="5b17022436f0ba40" providerId="LiveId" clId="{19FCCBE7-F866-4B30-8896-BB69325679B0}" dt="2018-10-26T08:12:16.458" v="3053"/>
      <pc:docMkLst>
        <pc:docMk/>
      </pc:docMkLst>
      <pc:sldChg chg="delSp modSp">
        <pc:chgData name="西村 尚恵" userId="5b17022436f0ba40" providerId="LiveId" clId="{19FCCBE7-F866-4B30-8896-BB69325679B0}" dt="2018-10-26T08:08:03.989" v="2998"/>
        <pc:sldMkLst>
          <pc:docMk/>
          <pc:sldMk cId="3034420909" sldId="256"/>
        </pc:sldMkLst>
        <pc:spChg chg="mod">
          <ac:chgData name="西村 尚恵" userId="5b17022436f0ba40" providerId="LiveId" clId="{19FCCBE7-F866-4B30-8896-BB69325679B0}" dt="2018-10-26T08:01:51.893" v="2830"/>
          <ac:spMkLst>
            <pc:docMk/>
            <pc:sldMk cId="3034420909" sldId="256"/>
            <ac:spMk id="9" creationId="{00000000-0000-0000-0000-000000000000}"/>
          </ac:spMkLst>
        </pc:spChg>
        <pc:spChg chg="mod">
          <ac:chgData name="西村 尚恵" userId="5b17022436f0ba40" providerId="LiveId" clId="{19FCCBE7-F866-4B30-8896-BB69325679B0}" dt="2018-10-26T08:08:03.989" v="2998"/>
          <ac:spMkLst>
            <pc:docMk/>
            <pc:sldMk cId="3034420909" sldId="256"/>
            <ac:spMk id="11" creationId="{00000000-0000-0000-0000-000000000000}"/>
          </ac:spMkLst>
        </pc:spChg>
        <pc:spChg chg="mod">
          <ac:chgData name="西村 尚恵" userId="5b17022436f0ba40" providerId="LiveId" clId="{19FCCBE7-F866-4B30-8896-BB69325679B0}" dt="2018-10-26T08:01:37.438" v="2816"/>
          <ac:spMkLst>
            <pc:docMk/>
            <pc:sldMk cId="3034420909" sldId="256"/>
            <ac:spMk id="12" creationId="{00000000-0000-0000-0000-000000000000}"/>
          </ac:spMkLst>
        </pc:spChg>
        <pc:cxnChg chg="del">
          <ac:chgData name="西村 尚恵" userId="5b17022436f0ba40" providerId="LiveId" clId="{19FCCBE7-F866-4B30-8896-BB69325679B0}" dt="2018-10-26T04:41:16.614" v="0" actId="478"/>
          <ac:cxnSpMkLst>
            <pc:docMk/>
            <pc:sldMk cId="3034420909" sldId="256"/>
            <ac:cxnSpMk id="28" creationId="{BBF24359-AE9F-428A-B1FF-394D719C8DC0}"/>
          </ac:cxnSpMkLst>
        </pc:cxnChg>
        <pc:cxnChg chg="del">
          <ac:chgData name="西村 尚恵" userId="5b17022436f0ba40" providerId="LiveId" clId="{19FCCBE7-F866-4B30-8896-BB69325679B0}" dt="2018-10-26T04:41:16.614" v="0" actId="478"/>
          <ac:cxnSpMkLst>
            <pc:docMk/>
            <pc:sldMk cId="3034420909" sldId="256"/>
            <ac:cxnSpMk id="29" creationId="{EC595337-AD01-4CED-9515-63B3C4579E05}"/>
          </ac:cxnSpMkLst>
        </pc:cxnChg>
      </pc:sldChg>
      <pc:sldChg chg="delSp modSp">
        <pc:chgData name="西村 尚恵" userId="5b17022436f0ba40" providerId="LiveId" clId="{19FCCBE7-F866-4B30-8896-BB69325679B0}" dt="2018-10-26T08:10:59.485" v="3019"/>
        <pc:sldMkLst>
          <pc:docMk/>
          <pc:sldMk cId="1256880317" sldId="257"/>
        </pc:sldMkLst>
        <pc:spChg chg="mod">
          <ac:chgData name="西村 尚恵" userId="5b17022436f0ba40" providerId="LiveId" clId="{19FCCBE7-F866-4B30-8896-BB69325679B0}" dt="2018-10-26T07:07:52.501" v="2314"/>
          <ac:spMkLst>
            <pc:docMk/>
            <pc:sldMk cId="1256880317" sldId="257"/>
            <ac:spMk id="6" creationId="{00000000-0000-0000-0000-000000000000}"/>
          </ac:spMkLst>
        </pc:spChg>
        <pc:spChg chg="mod">
          <ac:chgData name="西村 尚恵" userId="5b17022436f0ba40" providerId="LiveId" clId="{19FCCBE7-F866-4B30-8896-BB69325679B0}" dt="2018-10-26T07:07:59.483" v="2326" actId="1036"/>
          <ac:spMkLst>
            <pc:docMk/>
            <pc:sldMk cId="1256880317" sldId="257"/>
            <ac:spMk id="7" creationId="{00000000-0000-0000-0000-000000000000}"/>
          </ac:spMkLst>
        </pc:spChg>
        <pc:spChg chg="mod">
          <ac:chgData name="西村 尚恵" userId="5b17022436f0ba40" providerId="LiveId" clId="{19FCCBE7-F866-4B30-8896-BB69325679B0}" dt="2018-10-26T08:05:59.100" v="2961"/>
          <ac:spMkLst>
            <pc:docMk/>
            <pc:sldMk cId="1256880317" sldId="257"/>
            <ac:spMk id="8" creationId="{00000000-0000-0000-0000-000000000000}"/>
          </ac:spMkLst>
        </pc:spChg>
        <pc:spChg chg="mod">
          <ac:chgData name="西村 尚恵" userId="5b17022436f0ba40" providerId="LiveId" clId="{19FCCBE7-F866-4B30-8896-BB69325679B0}" dt="2018-10-26T07:07:59.483" v="2326" actId="1036"/>
          <ac:spMkLst>
            <pc:docMk/>
            <pc:sldMk cId="1256880317" sldId="257"/>
            <ac:spMk id="13" creationId="{00000000-0000-0000-0000-000000000000}"/>
          </ac:spMkLst>
        </pc:spChg>
        <pc:spChg chg="mod">
          <ac:chgData name="西村 尚恵" userId="5b17022436f0ba40" providerId="LiveId" clId="{19FCCBE7-F866-4B30-8896-BB69325679B0}" dt="2018-10-26T07:09:03.114" v="2391" actId="1036"/>
          <ac:spMkLst>
            <pc:docMk/>
            <pc:sldMk cId="1256880317" sldId="257"/>
            <ac:spMk id="15" creationId="{00000000-0000-0000-0000-000000000000}"/>
          </ac:spMkLst>
        </pc:spChg>
        <pc:spChg chg="mod">
          <ac:chgData name="西村 尚恵" userId="5b17022436f0ba40" providerId="LiveId" clId="{19FCCBE7-F866-4B30-8896-BB69325679B0}" dt="2018-10-26T07:09:03.114" v="2391" actId="1036"/>
          <ac:spMkLst>
            <pc:docMk/>
            <pc:sldMk cId="1256880317" sldId="257"/>
            <ac:spMk id="18" creationId="{00000000-0000-0000-0000-000000000000}"/>
          </ac:spMkLst>
        </pc:spChg>
        <pc:spChg chg="mod">
          <ac:chgData name="西村 尚恵" userId="5b17022436f0ba40" providerId="LiveId" clId="{19FCCBE7-F866-4B30-8896-BB69325679B0}" dt="2018-10-26T08:10:59.485" v="3019"/>
          <ac:spMkLst>
            <pc:docMk/>
            <pc:sldMk cId="1256880317" sldId="257"/>
            <ac:spMk id="19" creationId="{00000000-0000-0000-0000-000000000000}"/>
          </ac:spMkLst>
        </pc:spChg>
        <pc:spChg chg="mod">
          <ac:chgData name="西村 尚恵" userId="5b17022436f0ba40" providerId="LiveId" clId="{19FCCBE7-F866-4B30-8896-BB69325679B0}" dt="2018-10-26T07:08:58.023" v="2381"/>
          <ac:spMkLst>
            <pc:docMk/>
            <pc:sldMk cId="1256880317" sldId="257"/>
            <ac:spMk id="21" creationId="{00000000-0000-0000-0000-000000000000}"/>
          </ac:spMkLst>
        </pc:spChg>
        <pc:picChg chg="mod">
          <ac:chgData name="西村 尚恵" userId="5b17022436f0ba40" providerId="LiveId" clId="{19FCCBE7-F866-4B30-8896-BB69325679B0}" dt="2018-10-26T07:07:59.483" v="2326" actId="1036"/>
          <ac:picMkLst>
            <pc:docMk/>
            <pc:sldMk cId="1256880317" sldId="257"/>
            <ac:picMk id="3" creationId="{DE9E2716-7004-4B86-B81C-9AB8129034EB}"/>
          </ac:picMkLst>
        </pc:picChg>
        <pc:picChg chg="mod">
          <ac:chgData name="西村 尚恵" userId="5b17022436f0ba40" providerId="LiveId" clId="{19FCCBE7-F866-4B30-8896-BB69325679B0}" dt="2018-10-26T07:09:03.114" v="2391" actId="1036"/>
          <ac:picMkLst>
            <pc:docMk/>
            <pc:sldMk cId="1256880317" sldId="257"/>
            <ac:picMk id="9" creationId="{1BFFDF89-1768-4AF7-BE65-5448CEA809A0}"/>
          </ac:picMkLst>
        </pc:picChg>
        <pc:cxnChg chg="del">
          <ac:chgData name="西村 尚恵" userId="5b17022436f0ba40" providerId="LiveId" clId="{19FCCBE7-F866-4B30-8896-BB69325679B0}" dt="2018-10-26T04:41:21.799" v="1" actId="478"/>
          <ac:cxnSpMkLst>
            <pc:docMk/>
            <pc:sldMk cId="1256880317" sldId="257"/>
            <ac:cxnSpMk id="16" creationId="{DB200914-32DA-4EB9-8FB8-B3D027633CCC}"/>
          </ac:cxnSpMkLst>
        </pc:cxnChg>
        <pc:cxnChg chg="del">
          <ac:chgData name="西村 尚恵" userId="5b17022436f0ba40" providerId="LiveId" clId="{19FCCBE7-F866-4B30-8896-BB69325679B0}" dt="2018-10-26T04:41:21.799" v="1" actId="478"/>
          <ac:cxnSpMkLst>
            <pc:docMk/>
            <pc:sldMk cId="1256880317" sldId="257"/>
            <ac:cxnSpMk id="20" creationId="{03AB4ED4-68F3-4353-ACBF-5D14C1113A74}"/>
          </ac:cxnSpMkLst>
        </pc:cxnChg>
      </pc:sldChg>
      <pc:sldChg chg="delSp modSp">
        <pc:chgData name="西村 尚恵" userId="5b17022436f0ba40" providerId="LiveId" clId="{19FCCBE7-F866-4B30-8896-BB69325679B0}" dt="2018-10-26T08:12:16.458" v="3053"/>
        <pc:sldMkLst>
          <pc:docMk/>
          <pc:sldMk cId="3107915079" sldId="258"/>
        </pc:sldMkLst>
        <pc:spChg chg="mod">
          <ac:chgData name="西村 尚恵" userId="5b17022436f0ba40" providerId="LiveId" clId="{19FCCBE7-F866-4B30-8896-BB69325679B0}" dt="2018-10-26T08:06:42.145" v="2992"/>
          <ac:spMkLst>
            <pc:docMk/>
            <pc:sldMk cId="3107915079" sldId="258"/>
            <ac:spMk id="2" creationId="{00000000-0000-0000-0000-000000000000}"/>
          </ac:spMkLst>
        </pc:spChg>
        <pc:spChg chg="mod">
          <ac:chgData name="西村 尚恵" userId="5b17022436f0ba40" providerId="LiveId" clId="{19FCCBE7-F866-4B30-8896-BB69325679B0}" dt="2018-10-26T07:10:40.084" v="2490"/>
          <ac:spMkLst>
            <pc:docMk/>
            <pc:sldMk cId="3107915079" sldId="258"/>
            <ac:spMk id="37" creationId="{3A745D5A-9D38-4047-BF83-795BE27B82C1}"/>
          </ac:spMkLst>
        </pc:spChg>
        <pc:spChg chg="mod">
          <ac:chgData name="西村 尚恵" userId="5b17022436f0ba40" providerId="LiveId" clId="{19FCCBE7-F866-4B30-8896-BB69325679B0}" dt="2018-10-26T05:29:54.215" v="592"/>
          <ac:spMkLst>
            <pc:docMk/>
            <pc:sldMk cId="3107915079" sldId="258"/>
            <ac:spMk id="39" creationId="{E3F2C976-ECD9-4F16-81E7-2DF4B4D87E4E}"/>
          </ac:spMkLst>
        </pc:spChg>
        <pc:spChg chg="mod">
          <ac:chgData name="西村 尚恵" userId="5b17022436f0ba40" providerId="LiveId" clId="{19FCCBE7-F866-4B30-8896-BB69325679B0}" dt="2018-10-26T08:12:16.458" v="3053"/>
          <ac:spMkLst>
            <pc:docMk/>
            <pc:sldMk cId="3107915079" sldId="258"/>
            <ac:spMk id="41" creationId="{54526685-8DA7-414A-B45C-8D5D244175AC}"/>
          </ac:spMkLst>
        </pc:spChg>
        <pc:cxnChg chg="del">
          <ac:chgData name="西村 尚恵" userId="5b17022436f0ba40" providerId="LiveId" clId="{19FCCBE7-F866-4B30-8896-BB69325679B0}" dt="2018-10-26T04:41:25.708" v="2" actId="478"/>
          <ac:cxnSpMkLst>
            <pc:docMk/>
            <pc:sldMk cId="3107915079" sldId="258"/>
            <ac:cxnSpMk id="46" creationId="{0B46E289-96A7-43A5-BC84-BB7A3DAC333E}"/>
          </ac:cxnSpMkLst>
        </pc:cxnChg>
        <pc:cxnChg chg="del">
          <ac:chgData name="西村 尚恵" userId="5b17022436f0ba40" providerId="LiveId" clId="{19FCCBE7-F866-4B30-8896-BB69325679B0}" dt="2018-10-26T04:41:25.708" v="2" actId="478"/>
          <ac:cxnSpMkLst>
            <pc:docMk/>
            <pc:sldMk cId="3107915079" sldId="258"/>
            <ac:cxnSpMk id="49" creationId="{1DF95DD8-D353-4FE1-AB49-590CC6A8449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678" y="6687990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282" y="1165649"/>
            <a:ext cx="2160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0880" y="6187295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kumimoji="1"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テクスチャーに感動し、香りに包まれる至福のスキンケアタイムを♪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3057" y="8263862"/>
            <a:ext cx="2034819" cy="25006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〈KANEBO〉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が目指す「透明美」とは、うるおいとツヤ、ハリ、なめらかさ、清らかさを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兼ね備えた美しさのこと。シリーズ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アイテムの特徴成分として、セイヨウナシ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果汁発酵エキスや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ウォータークレスエキス（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）など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の保湿成分を贅沢に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配合しました。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取り、肌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になじませるたび感動するような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テクスチャー。そしてクチナシ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やローズ、ジャスミンなどの花々を集めたエタニティブーケの香り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で、心まで満たしながら、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透明美に導くスキンケアタイムを叶えます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♪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オランダカラシエキス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12652" y="3946118"/>
            <a:ext cx="2015223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〈KANEBO〉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の最高峰ブランドとして登場した「カネボウ ザ エクセプショナル」から、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11.7(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水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ローション、エマルジョン、クリームの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アイテムが発売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されました。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テクスチャーにも香りにも、トップブランドならではのこだわりが詰まった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新スキンケア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うっとりするような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お手入れ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ひとときを通じて、「うるおいをたたえた、心まで澄み渡る透明美」をお届けします♪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4" y="2673298"/>
            <a:ext cx="1980901" cy="356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心まで澄み渡るように清らかに。うるおいをたたえた透明美を目指して。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〈KANEBO〉</a:t>
            </a:r>
            <a:endParaRPr lang="ja-JP" altLang="en-US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プレステージ部門百貨店部企画グループ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加留部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2018.11.25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01262" y="375247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1125-1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4412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　心まで澄み渡るように清らかに。うるおいをたたえた透明美を目指して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en-US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3100897" y="3492085"/>
            <a:ext cx="216000" cy="21600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969" y="5305216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969" y="966773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880154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533852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肌にたっぷりのうるおいを届ける、まろやかな化粧水。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0167" y="2429761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〈KANEBO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カネボウ ザ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医薬部外品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〉(150mL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21,600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6398" y="2874883"/>
            <a:ext cx="198311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ケア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扉を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開く最初のステップが、「カネボウ ザ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。肌は化粧水によって目を覚まします。まろやか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テクスチャーが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ーっと肌に行き渡りながら、たっぷりのうるおいを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角質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。ボトルから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テクスチャ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ーを手に取った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途端に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ふわっと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広がるエタニティブーケの香りも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満ち足りたひととき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を演出して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くれます。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22516" y="4891791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ふっくらハリ感をもたらす、豊かなコクの乳液。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1125-2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13889" y="6846636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〈KANEBO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カネボウ ザ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エマルジョン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医薬部外品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〉(100mL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32,400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36470" y="7297150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カネボウ ザ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エマルジョン」のテクスチャーは、乳液という言葉のイメージ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覆すような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豊か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なコクが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特徴です。プッシュタイプ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のボトルから適量を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取ってなじませれば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、ヴェールのようになめらか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に肌に広がり、手に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吸いつくようなハリ感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を肌にもたらします。ぴた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り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と肌に寄り添うので、しっかり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うるおう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のに、ベタつき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感が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のも嬉しい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♪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33095"/>
          <a:stretch/>
        </p:blipFill>
        <p:spPr>
          <a:xfrm>
            <a:off x="3034800" y="6500898"/>
            <a:ext cx="2160000" cy="125946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34800" y="8710837"/>
            <a:ext cx="2160000" cy="1588461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129155" y="5447157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透明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美をまとった肌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は、大きな自信と喜びをもたらしてくれます。肌も心も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いたわるような至福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スキンケアタイムで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、より魅力的な大人の女性への一歩を踏み出しましょう♪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1125-3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472256" y="7983215"/>
            <a:ext cx="1319092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乾燥対策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#KANEBO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化粧水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乳液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="" xmlns:a16="http://schemas.microsoft.com/office/drawing/2014/main" id="{3A745D5A-9D38-4047-BF83-795BE27B82C1}"/>
              </a:ext>
            </a:extLst>
          </p:cNvPr>
          <p:cNvSpPr txBox="1"/>
          <p:nvPr/>
        </p:nvSpPr>
        <p:spPr>
          <a:xfrm>
            <a:off x="3110167" y="310812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キメを整え、肌にツヤ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を与える、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濃厚感触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のクリーム。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="" xmlns:a16="http://schemas.microsoft.com/office/drawing/2014/main" id="{E3F2C976-ECD9-4F16-81E7-2DF4B4D87E4E}"/>
              </a:ext>
            </a:extLst>
          </p:cNvPr>
          <p:cNvSpPr txBox="1"/>
          <p:nvPr/>
        </p:nvSpPr>
        <p:spPr>
          <a:xfrm>
            <a:off x="3110167" y="2331216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〈KANEBO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カネボウ ザ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医薬部外品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 (40mL)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129,600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54526685-8DA7-414A-B45C-8D5D244175AC}"/>
              </a:ext>
            </a:extLst>
          </p:cNvPr>
          <p:cNvSpPr txBox="1"/>
          <p:nvPr/>
        </p:nvSpPr>
        <p:spPr>
          <a:xfrm>
            <a:off x="3132748" y="2761424"/>
            <a:ext cx="1983111" cy="25006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お手入れの最後を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飾り、圧倒的な存在感を放つのが話題のアイテム「カネボウ ザ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」です。ラグジュアリーなシャンパンゴールド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のスパチュラですくい上げると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、そのテクスチャーはやや固めにして濃厚。ところが肌にのばすとたちまちとろける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よう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に広がります。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顔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全体になじませたのち、エタニティブーケの香りを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楽しみながら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、ゆっくりハンドプレス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して鏡を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のぞいてみて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ください。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KANEBO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最高峰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クリームの名に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ふさわしい豊か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なうるおいと</a:t>
            </a:r>
            <a:r>
              <a:rPr lang="ja-JP" altLang="en-US"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ツヤ</a:t>
            </a:r>
            <a:r>
              <a:rPr lang="ja-JP" altLang="en-US"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をご体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いただけるはず。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xmlns="" id="{12C41103-69BE-EE40-850B-1F1F2F8E7858}"/>
              </a:ext>
            </a:extLst>
          </p:cNvPr>
          <p:cNvSpPr/>
          <p:nvPr/>
        </p:nvSpPr>
        <p:spPr>
          <a:xfrm>
            <a:off x="3048575" y="7778329"/>
            <a:ext cx="2160000" cy="10206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 25">
            <a:extLst>
              <a:ext uri="{FF2B5EF4-FFF2-40B4-BE49-F238E27FC236}">
                <a16:creationId xmlns:a16="http://schemas.microsoft.com/office/drawing/2014/main" xmlns="" id="{C0C8F662-5326-5A4B-9E57-7A2360B766DE}"/>
              </a:ext>
            </a:extLst>
          </p:cNvPr>
          <p:cNvSpPr/>
          <p:nvPr/>
        </p:nvSpPr>
        <p:spPr>
          <a:xfrm>
            <a:off x="3674100" y="7939051"/>
            <a:ext cx="431734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7" name="角丸四角形 26">
            <a:extLst>
              <a:ext uri="{FF2B5EF4-FFF2-40B4-BE49-F238E27FC236}">
                <a16:creationId xmlns:a16="http://schemas.microsoft.com/office/drawing/2014/main" xmlns="" id="{F42AC214-2EA5-1949-B9FD-A376A31994EC}"/>
              </a:ext>
            </a:extLst>
          </p:cNvPr>
          <p:cNvSpPr/>
          <p:nvPr/>
        </p:nvSpPr>
        <p:spPr>
          <a:xfrm>
            <a:off x="4142921" y="7939050"/>
            <a:ext cx="518283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8" name="角丸四角形 27">
            <a:extLst>
              <a:ext uri="{FF2B5EF4-FFF2-40B4-BE49-F238E27FC236}">
                <a16:creationId xmlns:a16="http://schemas.microsoft.com/office/drawing/2014/main" xmlns="" id="{F35140DE-49DB-FA4A-9D83-9E2E658C9D2C}"/>
              </a:ext>
            </a:extLst>
          </p:cNvPr>
          <p:cNvSpPr/>
          <p:nvPr/>
        </p:nvSpPr>
        <p:spPr>
          <a:xfrm>
            <a:off x="3373554" y="8164363"/>
            <a:ext cx="903277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9" name="角丸四角形 28">
            <a:extLst>
              <a:ext uri="{FF2B5EF4-FFF2-40B4-BE49-F238E27FC236}">
                <a16:creationId xmlns:a16="http://schemas.microsoft.com/office/drawing/2014/main" xmlns="" id="{204D39C9-200A-574B-A3F4-1243D3527FC6}"/>
              </a:ext>
            </a:extLst>
          </p:cNvPr>
          <p:cNvSpPr/>
          <p:nvPr/>
        </p:nvSpPr>
        <p:spPr>
          <a:xfrm>
            <a:off x="4321711" y="8164363"/>
            <a:ext cx="544252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0" name="角丸四角形 29">
            <a:extLst>
              <a:ext uri="{FF2B5EF4-FFF2-40B4-BE49-F238E27FC236}">
                <a16:creationId xmlns:a16="http://schemas.microsoft.com/office/drawing/2014/main" xmlns="" id="{19D61003-EC52-C846-A468-C9569A68A53E}"/>
              </a:ext>
            </a:extLst>
          </p:cNvPr>
          <p:cNvSpPr/>
          <p:nvPr/>
        </p:nvSpPr>
        <p:spPr>
          <a:xfrm>
            <a:off x="3241777" y="8378455"/>
            <a:ext cx="743445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4" name="角丸四角形 33">
            <a:extLst>
              <a:ext uri="{FF2B5EF4-FFF2-40B4-BE49-F238E27FC236}">
                <a16:creationId xmlns:a16="http://schemas.microsoft.com/office/drawing/2014/main" xmlns="" id="{3565817E-E554-DE47-9533-218E7608A6F8}"/>
              </a:ext>
            </a:extLst>
          </p:cNvPr>
          <p:cNvSpPr/>
          <p:nvPr/>
        </p:nvSpPr>
        <p:spPr>
          <a:xfrm>
            <a:off x="4025327" y="8378455"/>
            <a:ext cx="352583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42" name="角丸四角形 41">
            <a:extLst>
              <a:ext uri="{FF2B5EF4-FFF2-40B4-BE49-F238E27FC236}">
                <a16:creationId xmlns:a16="http://schemas.microsoft.com/office/drawing/2014/main" xmlns="" id="{53C35E24-8393-AA40-A57D-0DBE838B9AA2}"/>
              </a:ext>
            </a:extLst>
          </p:cNvPr>
          <p:cNvSpPr/>
          <p:nvPr/>
        </p:nvSpPr>
        <p:spPr>
          <a:xfrm>
            <a:off x="4415945" y="8378455"/>
            <a:ext cx="544252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034800" y="233658"/>
            <a:ext cx="2160000" cy="103965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/>
          <p:cNvSpPr/>
          <p:nvPr/>
        </p:nvSpPr>
        <p:spPr>
          <a:xfrm>
            <a:off x="2911131" y="10497259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3026010" y="10522261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3014748" y="1045019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590" y="740319"/>
            <a:ext cx="216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1245</TotalTime>
  <Words>592</Words>
  <Application>Microsoft Office PowerPoint</Application>
  <PresentationFormat>B4 (JIS) 257x364 mm</PresentationFormat>
  <Paragraphs>34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HGPｺﾞｼｯｸM</vt:lpstr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194</cp:revision>
  <cp:lastPrinted>2018-10-29T12:08:09Z</cp:lastPrinted>
  <dcterms:created xsi:type="dcterms:W3CDTF">2018-10-01T11:14:38Z</dcterms:created>
  <dcterms:modified xsi:type="dcterms:W3CDTF">2018-10-31T03:22:20Z</dcterms:modified>
</cp:coreProperties>
</file>