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8229600" cy="10972800" type="B4JIS"/>
  <p:notesSz cx="10021888" cy="68881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4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60" d="100"/>
          <a:sy n="60" d="100"/>
        </p:scale>
        <p:origin x="1452" y="540"/>
      </p:cViewPr>
      <p:guideLst>
        <p:guide orient="horz" pos="1914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821" y="6718567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012" y="1119688"/>
            <a:ext cx="2160000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560712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95419" y="6306106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たっぷりの美容成分と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コラーゲン配合で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、肌にうるおいを！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4807" y="8886920"/>
            <a:ext cx="2034819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見た目年齢を大きく左右する肌の乾燥。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は乾燥から肌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を守る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ため、水分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保持力のある素材「ゲル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」に着目し、化粧品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の素材として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採用してきました。そして初代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アクアコラーゲンゲル発売から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年が経った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今年。さらなる進化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を遂げ、その名も「薬用アクアコラーゲンゲル スーパーモイスチャー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」としてリニューアルしました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01738" y="3868771"/>
            <a:ext cx="2032127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1997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年の発売以来、“シンプルケア”の代表格として多くの女子から支持されてきたオールインワンゲル「アクアコラーゲンゲル」が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度目のリニューアル！これまで以上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に肌をうるおす力がアップしました♪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今日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はこの秋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誕生した美容液「エンリッチリフト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3D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セラム」とあわせ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ますま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進化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る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の保湿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ケアに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迫ります。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39178"/>
            <a:ext cx="188018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人気オールインワンゲルが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リニューアル！真冬の保湿ケアはおまかせ！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7" y="3332704"/>
            <a:ext cx="120270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対面営業部</a:t>
            </a: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小滝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17014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2018.11.27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16313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17111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16313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15869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357054"/>
            <a:ext cx="216024" cy="216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1127-1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10266895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　人気オールインワンゲルがリニューアル！真冬の保湿ケアはおまかせ！</a:t>
            </a:r>
            <a:endParaRPr lang="ja-JP" altLang="en-US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xmlns="" id="{C6884E20-5247-454B-AF4E-7A723B7EC184}"/>
              </a:ext>
            </a:extLst>
          </p:cNvPr>
          <p:cNvSpPr txBox="1"/>
          <p:nvPr/>
        </p:nvSpPr>
        <p:spPr>
          <a:xfrm>
            <a:off x="3107151" y="8276128"/>
            <a:ext cx="200569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薬用アクアコラーゲンゲル スーパーモイスチャー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医薬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部外品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〉(120g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7,776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00" y="7184815"/>
            <a:ext cx="2160000" cy="14400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799" y="2699252"/>
            <a:ext cx="21600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1"/>
            <a:ext cx="2160000" cy="9825128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07746" y="2237036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kumimoji="1"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こっくりテクスチャーで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、簡単・快適なスキンケアタイムを。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07746" y="4242395"/>
            <a:ext cx="1983111" cy="20390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ゲルながら、クリームを思わせる色とこっくりした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テクスチャー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薬用アクアコラーゲンゲル スーパーモイスチャー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」のポイント。洗顔後の肌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にのばすとなめらかにのび広がり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、すばやく浸透（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肌のすみずみまで、たっぷりのうるおいとハリを与えてくれるんですよ♡もちろんオールインワンゲルだから、これ一つでスキンケアを完結することもでき、簡単です。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角層まで</a:t>
            </a: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endParaRPr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1127-2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119037" y="491969"/>
            <a:ext cx="2034819" cy="11233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ポイントは保湿力を高めることにこだわり、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コラーゲン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保湿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成分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の配合量を増やしたこと！これまで通り、ヒアルロン酸やセラミド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ともに保湿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成分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薬用有効成分グリチルリチン酸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2K (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整肌成分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などの美容成分も配合しています。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094959" y="6905914"/>
            <a:ext cx="1993343" cy="151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クリームとゲルの新感覚美容液も新発売！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082610" y="8718281"/>
            <a:ext cx="2005692" cy="284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エンリッチリフト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3D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セラム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(30g)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10,584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44890" y="9093855"/>
            <a:ext cx="1983111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「エンリッチリフト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3D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セラム」は、クリーム層とゲル層に分かれた特殊な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層構造の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新感覚美容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液。肌の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ハリの土台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となるコラーゲンをイメージ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した“らせん状”の見た目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インパクト大です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♪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514" y="5862733"/>
            <a:ext cx="2160000" cy="1440000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550" y="433159"/>
            <a:ext cx="21600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0"/>
            <a:ext cx="2160000" cy="1030782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1127-3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xmlns="" id="{29ED9D7D-5E52-49CA-98EE-A5BFD7F2C0C5}"/>
              </a:ext>
            </a:extLst>
          </p:cNvPr>
          <p:cNvSpPr txBox="1"/>
          <p:nvPr/>
        </p:nvSpPr>
        <p:spPr>
          <a:xfrm>
            <a:off x="3109002" y="5497430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スキンケアもメイクアップも叶う充実コフレも数量限定で登場！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xmlns="" id="{2B379731-4DB6-4BCD-B41A-320DA87D80CB}"/>
              </a:ext>
            </a:extLst>
          </p:cNvPr>
          <p:cNvSpPr txBox="1"/>
          <p:nvPr/>
        </p:nvSpPr>
        <p:spPr>
          <a:xfrm>
            <a:off x="3109002" y="7379342"/>
            <a:ext cx="200569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エンリッチリフト シャイニー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コフレ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15,000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：リペアオイルスペシャル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(15mL)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アクアコラーゲンゲル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エンリッチリフト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EX(120g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エンリッチリフト アイシャドウ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(5g)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エンリッチリフト クリームチーク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(8g)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BB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エマルジョンファンデーション エンリッチリフト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(15g)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ミネラルモイスチャールージュ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オリジナルポーチ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数量限定販売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xmlns="" id="{CFFAB373-F9D8-4564-91C7-74C2A8AEED91}"/>
              </a:ext>
            </a:extLst>
          </p:cNvPr>
          <p:cNvSpPr txBox="1"/>
          <p:nvPr/>
        </p:nvSpPr>
        <p:spPr>
          <a:xfrm>
            <a:off x="3136892" y="8732578"/>
            <a:ext cx="1983111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ホリデーシーズンには、「肌にうるおいをもたらしながら引き締めてくれる！」と人気の「アクアコラーゲンゲル エンリッチリフト 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に、コフレ限定の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ファンデーション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アイシャドウ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クリームチーク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ルージュ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、マルチオイル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「リペアオイルスペシャル」、オリジナルポーチがセットになった豪華なコフレが登場！スキンケアもメイクアップも叶う、充実のコフレをお見逃しなく♪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127959" y="1935167"/>
            <a:ext cx="1983111" cy="28084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クリーム層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には金のコラーゲン</a:t>
            </a:r>
            <a:r>
              <a:rPr lang="en-US" altLang="ja-JP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EXⅡ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(※1)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種のハリ肌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フィルム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(※2)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、ゲル層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コラーゲン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(※3)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はじめとする保湿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成分が配合されています。ボトル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をプッシュ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する度に、そのクリームとゲルが混ざり合って、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肌にハリを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ON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「薬用アクアコラーゲンゲル スーパーモイスチャー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」の前に美容液をプラスすれば、うるおいもハリも同時に叶え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てくれま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♪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lvl="0">
              <a:lnSpc>
                <a:spcPts val="1200"/>
              </a:lnSpc>
            </a:pPr>
            <a:endParaRPr lang="en-US" altLang="ja-JP" sz="700" dirty="0">
              <a:solidFill>
                <a:prstClr val="black">
                  <a:lumMod val="75000"/>
                  <a:lumOff val="25000"/>
                </a:prst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lvl="0">
              <a:lnSpc>
                <a:spcPts val="1200"/>
              </a:lnSpc>
            </a:pPr>
            <a:r>
              <a:rPr lang="en-US" altLang="ja-JP" sz="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 </a:t>
            </a:r>
            <a:r>
              <a:rPr lang="ja-JP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金、白金、加水分解コラーゲン、水溶性コラーゲン、ヒアルロン酸</a:t>
            </a:r>
            <a:r>
              <a:rPr lang="en-US" altLang="ja-JP" sz="70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Na</a:t>
            </a:r>
            <a:r>
              <a:rPr lang="ja-JP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（整肌成分） </a:t>
            </a:r>
          </a:p>
          <a:p>
            <a:pPr lvl="0">
              <a:lnSpc>
                <a:spcPts val="1200"/>
              </a:lnSpc>
            </a:pPr>
            <a:r>
              <a:rPr lang="en-US" altLang="ja-JP" sz="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※2 </a:t>
            </a:r>
            <a:r>
              <a:rPr lang="ja-JP" altLang="en-US" sz="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コルクガシ</a:t>
            </a:r>
            <a:r>
              <a:rPr lang="ja-JP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樹皮エキス、カラスムギ穀粒エキス、アーモンドエキス（整肌成分） </a:t>
            </a:r>
          </a:p>
          <a:p>
            <a:pPr lvl="0">
              <a:lnSpc>
                <a:spcPts val="1200"/>
              </a:lnSpc>
            </a:pPr>
            <a:r>
              <a:rPr lang="en-US" altLang="ja-JP" sz="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※3 </a:t>
            </a:r>
            <a:r>
              <a:rPr lang="ja-JP" altLang="en-US" sz="7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加水分解</a:t>
            </a:r>
            <a:r>
              <a:rPr lang="ja-JP" altLang="en-US" sz="70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コラーゲン、水溶性コラーゲン（保湿成分） </a:t>
            </a:r>
          </a:p>
        </p:txBody>
      </p:sp>
    </p:spTree>
    <p:extLst>
      <p:ext uri="{BB962C8B-B14F-4D97-AF65-F5344CB8AC3E}">
        <p14:creationId xmlns:p14="http://schemas.microsoft.com/office/powerpoint/2010/main" val="226300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/>
          <p:cNvGrpSpPr/>
          <p:nvPr/>
        </p:nvGrpSpPr>
        <p:grpSpPr>
          <a:xfrm>
            <a:off x="3049340" y="3086130"/>
            <a:ext cx="2160000" cy="1020636"/>
            <a:chOff x="3048362" y="7685971"/>
            <a:chExt cx="2160000" cy="1020636"/>
          </a:xfrm>
        </p:grpSpPr>
        <p:sp>
          <p:nvSpPr>
            <p:cNvPr id="19" name="正方形/長方形 18"/>
            <p:cNvSpPr/>
            <p:nvPr/>
          </p:nvSpPr>
          <p:spPr>
            <a:xfrm>
              <a:off x="3048362" y="7685971"/>
              <a:ext cx="2160000" cy="10206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0" name="角丸四角形 19"/>
            <p:cNvSpPr/>
            <p:nvPr/>
          </p:nvSpPr>
          <p:spPr>
            <a:xfrm>
              <a:off x="3396149" y="7843848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1" name="角丸四角形 20"/>
            <p:cNvSpPr/>
            <p:nvPr/>
          </p:nvSpPr>
          <p:spPr>
            <a:xfrm>
              <a:off x="4118631" y="7843848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3133767" y="8062901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3856249" y="8062901"/>
              <a:ext cx="648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4536862" y="8062900"/>
              <a:ext cx="576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5" name="角丸四角形 24"/>
            <p:cNvSpPr/>
            <p:nvPr/>
          </p:nvSpPr>
          <p:spPr>
            <a:xfrm>
              <a:off x="3354102" y="8291014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6" name="角丸四角形 25"/>
            <p:cNvSpPr/>
            <p:nvPr/>
          </p:nvSpPr>
          <p:spPr>
            <a:xfrm>
              <a:off x="4076584" y="8291014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</p:grp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30073"/>
          <a:stretch/>
        </p:blipFill>
        <p:spPr>
          <a:xfrm>
            <a:off x="3034800" y="1675077"/>
            <a:ext cx="2160000" cy="137531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34800" y="4104812"/>
            <a:ext cx="2160000" cy="1588461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132747" y="650678"/>
            <a:ext cx="1983111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乾燥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気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これから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の季節。進化した「薬用アクアコラーゲンゲル スーパーモイスチャー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」と、「エンリッチリフト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3D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セラム」を味方に、うるおったハリ肌をしっかりキープしちゃいましょう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034800" y="554498"/>
            <a:ext cx="2160000" cy="546967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1127-4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2911131" y="5891234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リーフォーム 37"/>
          <p:cNvSpPr/>
          <p:nvPr/>
        </p:nvSpPr>
        <p:spPr>
          <a:xfrm>
            <a:off x="3026010" y="5916236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フリーフォーム 39"/>
          <p:cNvSpPr/>
          <p:nvPr/>
        </p:nvSpPr>
        <p:spPr>
          <a:xfrm>
            <a:off x="3014748" y="5844170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364208" y="3201929"/>
            <a:ext cx="1319092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冬コスメ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オールインワンゲル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美容液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ホリデーコフレ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1295</TotalTime>
  <Words>728</Words>
  <Application>Microsoft Office PowerPoint</Application>
  <PresentationFormat>B4 (JIS) 257x364 mm</PresentationFormat>
  <Paragraphs>39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227</cp:revision>
  <cp:lastPrinted>2018-10-29T03:50:57Z</cp:lastPrinted>
  <dcterms:created xsi:type="dcterms:W3CDTF">2018-10-01T11:14:38Z</dcterms:created>
  <dcterms:modified xsi:type="dcterms:W3CDTF">2018-10-30T10:05:15Z</dcterms:modified>
</cp:coreProperties>
</file>