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9" r:id="rId5"/>
    <p:sldId id="263" r:id="rId6"/>
    <p:sldId id="261" r:id="rId7"/>
    <p:sldId id="258" r:id="rId8"/>
  </p:sldIdLst>
  <p:sldSz cx="8229600" cy="10972800" type="B4JIS"/>
  <p:notesSz cx="9931400" cy="68707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6"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061" autoAdjust="0"/>
    <p:restoredTop sz="95376" autoAdjust="0"/>
  </p:normalViewPr>
  <p:slideViewPr>
    <p:cSldViewPr snapToGrid="0" showGuides="1">
      <p:cViewPr>
        <p:scale>
          <a:sx n="190" d="100"/>
          <a:sy n="190" d="100"/>
        </p:scale>
        <p:origin x="-930" y="-6"/>
      </p:cViewPr>
      <p:guideLst>
        <p:guide orient="horz" pos="1846"/>
        <p:guide pos="2592"/>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2" cstate="print">
            <a:extLst>
              <a:ext uri="{28A0092B-C50C-407E-A947-70E740481C1C}">
                <a14:useLocalDpi xmlns:a14="http://schemas.microsoft.com/office/drawing/2010/main" val="0"/>
              </a:ext>
            </a:extLst>
          </a:blip>
          <a:srcRect l="7721" t="10436" r="11209" b="8400"/>
          <a:stretch/>
        </p:blipFill>
        <p:spPr>
          <a:xfrm>
            <a:off x="3036047" y="7227917"/>
            <a:ext cx="2157505" cy="1440000"/>
          </a:xfrm>
          <a:prstGeom prst="rect">
            <a:avLst/>
          </a:prstGeom>
        </p:spPr>
      </p:pic>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9067" t="11162" r="10162" b="8006"/>
          <a:stretch/>
        </p:blipFill>
        <p:spPr>
          <a:xfrm>
            <a:off x="3035595" y="1158056"/>
            <a:ext cx="2158409" cy="1440000"/>
          </a:xfrm>
          <a:prstGeom prst="rect">
            <a:avLst/>
          </a:prstGeom>
        </p:spPr>
      </p:pic>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090119" y="6831145"/>
            <a:ext cx="2057400" cy="331501"/>
          </a:xfrm>
          <a:prstGeom prst="rect">
            <a:avLst/>
          </a:prstGeom>
          <a:noFill/>
        </p:spPr>
        <p:txBody>
          <a:bodyPr wrap="square" lIns="0" tIns="0" rIns="0" bIns="0" rtlCol="0">
            <a:spAutoFit/>
          </a:bodyPr>
          <a:lstStyle/>
          <a:p>
            <a:pPr>
              <a:lnSpc>
                <a:spcPts val="1400"/>
              </a:lnSpc>
            </a:pPr>
            <a:r>
              <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顔全体に最適なブラシを</a:t>
            </a:r>
            <a:r>
              <a:rPr kumimoji="1"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〈SHISEIDO〉</a:t>
            </a:r>
            <a:r>
              <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でチョイス♪</a:t>
            </a:r>
          </a:p>
        </p:txBody>
      </p:sp>
      <p:sp>
        <p:nvSpPr>
          <p:cNvPr id="12" name="テキスト ボックス 11"/>
          <p:cNvSpPr txBox="1"/>
          <p:nvPr/>
        </p:nvSpPr>
        <p:spPr>
          <a:xfrm>
            <a:off x="3089968" y="3832544"/>
            <a:ext cx="2130540" cy="2500685"/>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DEPACO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では、皆さんからいただいたビューティの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お悩みにお答えしています。今回</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は</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よ</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っぴ</a:t>
            </a:r>
            <a:r>
              <a:rPr lang="ja-JP" altLang="en-US"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さん</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からの「デパコスのブラシデビューをしたいのですが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、どれ</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を選べばいいか</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わかりません。おすすめを</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教えてください！」というご質問にお答えします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確かに、多くのブランドからさまざまなブラシが出ていて、迷ってしまいますよね。そこで、「初心者にも使いやすいブラシが揃ってる！」と評判の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3</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ブランドで、「顔全体」「目周り」「</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頬</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と</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ハイライト」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について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、おすす</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め</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ブラシ</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とメイク法を教えてもらいました☆</a:t>
            </a:r>
          </a:p>
        </p:txBody>
      </p:sp>
      <p:sp>
        <p:nvSpPr>
          <p:cNvPr id="14" name="テキスト ボックス 13"/>
          <p:cNvSpPr txBox="1"/>
          <p:nvPr/>
        </p:nvSpPr>
        <p:spPr>
          <a:xfrm>
            <a:off x="3146975" y="2678614"/>
            <a:ext cx="1880188" cy="548483"/>
          </a:xfrm>
          <a:prstGeom prst="rect">
            <a:avLst/>
          </a:prstGeom>
          <a:noFill/>
        </p:spPr>
        <p:txBody>
          <a:bodyPr wrap="square" lIns="0" tIns="0" rIns="0" bIns="0" rtlCol="0">
            <a:spAutoFit/>
          </a:bodyPr>
          <a:lstStyle/>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お悩みアンサー！デパコスでブラシデビューしたい♪おすすめを教えて！</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41888"/>
            <a:ext cx="1522455" cy="212815"/>
          </a:xfrm>
          <a:prstGeom prst="rect">
            <a:avLst/>
          </a:prstGeom>
          <a:noFill/>
        </p:spPr>
        <p:txBody>
          <a:bodyPr wrap="square" lIns="0" tIns="0" rIns="0" bIns="0" rtlCol="0">
            <a:spAutoFit/>
          </a:bodyPr>
          <a:lstStyle/>
          <a:p>
            <a:pPr>
              <a:lnSpc>
                <a:spcPts val="900"/>
              </a:lnSpc>
            </a:pP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DEPACO</a:t>
            </a: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エディター</a:t>
            </a:r>
          </a:p>
          <a:p>
            <a:pPr>
              <a:lnSpc>
                <a:spcPts val="900"/>
              </a:lnSpc>
            </a:pP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HIDECO</a:t>
            </a:r>
          </a:p>
        </p:txBody>
      </p:sp>
      <p:sp>
        <p:nvSpPr>
          <p:cNvPr id="17" name="テキスト ボックス 16"/>
          <p:cNvSpPr txBox="1"/>
          <p:nvPr/>
        </p:nvSpPr>
        <p:spPr>
          <a:xfrm>
            <a:off x="3135332" y="3272509"/>
            <a:ext cx="464249" cy="115416"/>
          </a:xfrm>
          <a:prstGeom prst="rect">
            <a:avLst/>
          </a:prstGeom>
          <a:noFill/>
        </p:spPr>
        <p:txBody>
          <a:bodyPr wrap="square" lIns="0" tIns="0" rIns="0" bIns="0" rtlCol="0">
            <a:spAutoFit/>
          </a:bodyPr>
          <a:lstStyle/>
          <a:p>
            <a:pPr>
              <a:lnSpc>
                <a:spcPts val="900"/>
              </a:lnSpc>
            </a:pPr>
            <a:r>
              <a:rPr lang="en-US" altLang="ja-JP" sz="7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2018.11.28</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6549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72272"/>
            <a:ext cx="312701" cy="99579"/>
          </a:xfrm>
          <a:prstGeom prst="rect">
            <a:avLst/>
          </a:prstGeom>
          <a:noFill/>
        </p:spPr>
        <p:txBody>
          <a:bodyPr wrap="square" lIns="0" tIns="0" rIns="0" bIns="0" rtlCol="0">
            <a:spAutoFit/>
          </a:bodyPr>
          <a:lstStyle/>
          <a:p>
            <a:pPr>
              <a:lnSpc>
                <a:spcPts val="900"/>
              </a:lnSpc>
            </a:pPr>
            <a:r>
              <a:rPr kumimoji="1" lang="en-US" altLang="ja-JP" sz="600" dirty="0" smtClean="0">
                <a:solidFill>
                  <a:srgbClr val="FF6699"/>
                </a:solidFill>
                <a:latin typeface="HGSｺﾞｼｯｸE" panose="020B0900000000000000" pitchFamily="50" charset="-128"/>
                <a:ea typeface="HGSｺﾞｼｯｸE" panose="020B0900000000000000" pitchFamily="50" charset="-128"/>
              </a:rPr>
              <a:t>SPECIAL</a:t>
            </a:r>
            <a:endParaRPr kumimoji="1" lang="ja-JP" altLang="en-US" sz="600" dirty="0">
              <a:solidFill>
                <a:srgbClr val="FF6699"/>
              </a:solidFill>
              <a:latin typeface="HGSｺﾞｼｯｸE" panose="020B0900000000000000" pitchFamily="50" charset="-128"/>
              <a:ea typeface="HGSｺﾞｼｯｸE" panose="020B0900000000000000" pitchFamily="50" charset="-128"/>
            </a:endParaRP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1128-1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7"/>
            <a:ext cx="2160000" cy="1047315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3109931" y="8717279"/>
            <a:ext cx="2083622" cy="61555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SHISEIDO〉</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使用した化粧品：</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左</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資生堂 トランスルーセント プレストパウダー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(7g)</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3,888</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 </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資生堂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シンクロスキン ティン</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ティ</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ッド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ジェルクリーム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SPF30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PA+++(40g)</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4,536</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24" name="テキスト ボックス 23"/>
          <p:cNvSpPr txBox="1"/>
          <p:nvPr/>
        </p:nvSpPr>
        <p:spPr>
          <a:xfrm>
            <a:off x="3109931" y="753590"/>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＞お悩みアンサー！デパコスでブラシデビューしたい♪おすすめを教えて！</a:t>
            </a:r>
          </a:p>
        </p:txBody>
      </p:sp>
      <p:sp>
        <p:nvSpPr>
          <p:cNvPr id="27" name="テキスト ボックス 26"/>
          <p:cNvSpPr txBox="1"/>
          <p:nvPr/>
        </p:nvSpPr>
        <p:spPr>
          <a:xfrm>
            <a:off x="3101851" y="9487476"/>
            <a:ext cx="2034819" cy="134652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ファンデーションやフェイスパウダーのためのブラシをチョイスしてもらったのは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〈SHISEIDO</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おすすめは、赤と黒のコントラストが印象的な「</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DAIYA FUDE </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フェイス デュオ</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ダイアモンド型の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筆（赤い方）と</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柔</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らかいジェルブレンダー（黒い方）がつ</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いた、</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2WAY</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タイプです。</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9" name="円/楕円 28"/>
          <p:cNvSpPr>
            <a:spLocks noChangeAspect="1"/>
          </p:cNvSpPr>
          <p:nvPr/>
        </p:nvSpPr>
        <p:spPr>
          <a:xfrm>
            <a:off x="3126612" y="3452590"/>
            <a:ext cx="216024" cy="216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2702" y="3223195"/>
            <a:ext cx="2160000" cy="1440000"/>
          </a:xfrm>
          <a:prstGeom prst="rect">
            <a:avLst/>
          </a:prstGeom>
        </p:spPr>
      </p:pic>
      <p:sp>
        <p:nvSpPr>
          <p:cNvPr id="5" name="正方形/長方形 4"/>
          <p:cNvSpPr/>
          <p:nvPr/>
        </p:nvSpPr>
        <p:spPr>
          <a:xfrm>
            <a:off x="3034800" y="424339"/>
            <a:ext cx="2160000" cy="10302801"/>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097067" y="1893182"/>
            <a:ext cx="2057400" cy="359073"/>
          </a:xfrm>
          <a:prstGeom prst="rect">
            <a:avLst/>
          </a:prstGeom>
          <a:noFill/>
        </p:spPr>
        <p:txBody>
          <a:bodyPr wrap="square" lIns="0" tIns="0" rIns="0" bIns="0" rtlCol="0">
            <a:spAutoFit/>
          </a:bodyPr>
          <a:lstStyle/>
          <a:p>
            <a:pPr>
              <a:lnSpc>
                <a:spcPts val="1400"/>
              </a:lnSpc>
            </a:pPr>
            <a:r>
              <a:rPr kumimoji="1" lang="ja-JP" altLang="en-US" sz="800" b="1" dirty="0">
                <a:solidFill>
                  <a:schemeClr val="tx1">
                    <a:lumMod val="75000"/>
                    <a:lumOff val="25000"/>
                  </a:schemeClr>
                </a:solidFill>
                <a:latin typeface="HGPｺﾞｼｯｸE" panose="020B0900000000000000" pitchFamily="50" charset="-128"/>
                <a:ea typeface="HGPｺﾞｼｯｸE" panose="020B0900000000000000" pitchFamily="50" charset="-128"/>
              </a:rPr>
              <a:t>クリーム・リキッドファンデーションは筆＆ジェルブレンダーの合わせ技</a:t>
            </a:r>
            <a:r>
              <a:rPr kumimoji="1" lang="ja-JP" altLang="en-US" sz="800" b="1" dirty="0" smtClean="0">
                <a:solidFill>
                  <a:schemeClr val="tx1">
                    <a:lumMod val="75000"/>
                    <a:lumOff val="25000"/>
                  </a:schemeClr>
                </a:solidFill>
                <a:latin typeface="HGPｺﾞｼｯｸE" panose="020B0900000000000000" pitchFamily="50" charset="-128"/>
                <a:ea typeface="HGPｺﾞｼｯｸE" panose="020B0900000000000000" pitchFamily="50" charset="-128"/>
              </a:rPr>
              <a:t>で☆</a:t>
            </a:r>
            <a:endParaRPr kumimoji="1" lang="ja-JP" altLang="en-US" sz="800" b="1" dirty="0">
              <a:solidFill>
                <a:schemeClr val="tx1">
                  <a:lumMod val="75000"/>
                  <a:lumOff val="25000"/>
                </a:schemeClr>
              </a:solidFill>
              <a:latin typeface="HGPｺﾞｼｯｸE" panose="020B0900000000000000" pitchFamily="50" charset="-128"/>
              <a:ea typeface="HGPｺﾞｼｯｸE" panose="020B0900000000000000" pitchFamily="50" charset="-128"/>
            </a:endParaRPr>
          </a:p>
        </p:txBody>
      </p:sp>
      <p:sp>
        <p:nvSpPr>
          <p:cNvPr id="8" name="テキスト ボックス 7"/>
          <p:cNvSpPr txBox="1"/>
          <p:nvPr/>
        </p:nvSpPr>
        <p:spPr>
          <a:xfrm>
            <a:off x="3153261" y="5108172"/>
            <a:ext cx="1983111" cy="3847207"/>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①ジェルブレンダーの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先に適量のファンデーションをつけ、それを左右の頬、額、鼻筋、あご先にオン。</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②ファンデーションを、ジェルブレンダーでやさしく叩いて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広げます。</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頬など面積の大きいところ</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は軽くすべらせるときれいに広がります。</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③ファンデーションを顔全体にラフに塗ったら</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、筆（赤い方）でなじませます。</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毛穴や化粧崩れが気になるところ</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は、筆の中央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の平らな部分（軸部分）でやさしく叩いて。フェイス周りは筆の斜めの部分（ダイア部分）を、円を描くよう</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になじませまて。</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普段</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HIDECO</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はファンデーションを指で塗っていますが、頬からアゴにかけてムラっぽくなるのが悩み。でもブレンダ</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で広げるようにすると、広い部分も上手に塗れました。また最後にブラシでなじませるので、しっかり肌に密着するんですよ。</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26079" y="9598590"/>
            <a:ext cx="1993343" cy="331501"/>
          </a:xfrm>
          <a:prstGeom prst="rect">
            <a:avLst/>
          </a:prstGeom>
          <a:noFill/>
        </p:spPr>
        <p:txBody>
          <a:bodyPr wrap="square" lIns="0" tIns="0" rIns="0" bIns="0" rtlCol="0">
            <a:spAutoFit/>
          </a:bodyPr>
          <a:lstStyle/>
          <a:p>
            <a:pPr>
              <a:lnSpc>
                <a:spcPts val="1400"/>
              </a:lnSpc>
            </a:pP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フェイスパウダーやパウダーファンデ</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は筆のパーツづかいがカギ！</a:t>
            </a: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1128-2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1" name="テキスト ボックス 10"/>
          <p:cNvSpPr txBox="1"/>
          <p:nvPr/>
        </p:nvSpPr>
        <p:spPr>
          <a:xfrm>
            <a:off x="3099095" y="518965"/>
            <a:ext cx="2034819" cy="769441"/>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この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ブラシの魅力は、ツヤ感のある肌に仕上がることと</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2WAY</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時短メイクが叶うこと</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！熊野</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筆の技術を用いた筆職人による手作り</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で、気持ちのいい肌あたりも嬉しいですね。</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16117" y="2357434"/>
            <a:ext cx="1983111" cy="738664"/>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まず最初に教わったのは、ファンデーションの塗り方。クリームタイプやリキッドタイプは、黒くてプニプニした感触のジェルブレンダ</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を使います。</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21131" y="10081743"/>
            <a:ext cx="1983111" cy="577081"/>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次に、フェイスパウダーのつけ方を。この方法はパウダータイプの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ファンデーションに</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も</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使える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そうです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28613" y="4683882"/>
            <a:ext cx="2005692"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SHISEIDO〉SHISEIDO DAIYA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FUDE</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 フェイス デュオ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5,184</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4800" y="5436965"/>
            <a:ext cx="2160000" cy="1440000"/>
          </a:xfrm>
          <a:prstGeom prst="rect">
            <a:avLst/>
          </a:prstGeom>
        </p:spPr>
      </p:pic>
      <p:pic>
        <p:nvPicPr>
          <p:cNvPr id="14" name="図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6436" y="509758"/>
            <a:ext cx="2160000" cy="1440000"/>
          </a:xfrm>
          <a:prstGeom prst="rect">
            <a:avLst/>
          </a:prstGeom>
        </p:spPr>
      </p:pic>
      <p:sp>
        <p:nvSpPr>
          <p:cNvPr id="2" name="テキスト ボックス 1"/>
          <p:cNvSpPr txBox="1"/>
          <p:nvPr/>
        </p:nvSpPr>
        <p:spPr>
          <a:xfrm>
            <a:off x="3144406" y="2041901"/>
            <a:ext cx="1983111" cy="2308324"/>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①</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筆のダイア部分をパウダーの上でくるくる回して粉を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含ませます。</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②ダイア</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部分を顔の上で円を描くよう</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にパウダーをつけます。</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③</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ゾーンなど化粧崩れが気になるところは、筆の軸部分にパウダーを含ませてトントン叩くようにオン</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とにかく肌触りがいいブラシなので、ずっと肌に当てていたくなる気持ちよさ！ツヤ肌ベースメイクがこれ</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本</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で仕上げられ、忙しい朝、手が汚れないのもいいですよ♪</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 name="正方形/長方形 2"/>
          <p:cNvSpPr/>
          <p:nvPr/>
        </p:nvSpPr>
        <p:spPr>
          <a:xfrm>
            <a:off x="3034800" y="504550"/>
            <a:ext cx="2160000" cy="995490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3110746" y="5011681"/>
            <a:ext cx="2057400" cy="331501"/>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目周りには</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、プロの</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ノウハウが詰まった</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アディクション</a:t>
            </a:r>
            <a:r>
              <a:rPr lang="en-US" altLang="ja-JP"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で</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6" name="テキスト ボックス 5"/>
          <p:cNvSpPr txBox="1"/>
          <p:nvPr/>
        </p:nvSpPr>
        <p:spPr>
          <a:xfrm>
            <a:off x="3141483" y="6955989"/>
            <a:ext cx="2005692" cy="61555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アディクション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使用した化粧品 ：</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左</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ザ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アイシャドウ</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左か</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ら</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062</a:t>
            </a:r>
            <a:r>
              <a:rPr lang="ja-JP" altLang="en-US" sz="700" dirty="0" err="1"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031)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各税込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2,160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右</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）プレスド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デュオ アイブロウ</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左から</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01</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02</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各税込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2,700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7" name="テキスト ボックス 6"/>
          <p:cNvSpPr txBox="1"/>
          <p:nvPr/>
        </p:nvSpPr>
        <p:spPr>
          <a:xfrm>
            <a:off x="3144406" y="7664105"/>
            <a:ext cx="1983111" cy="96180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目周り</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におすす</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め</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ブラシを選んでもらったのは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アディクション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クリエイティブ・</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ディレクターの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AYAKO</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さんが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こだわり抜いて作った</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17</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本</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のブラシが揃っています。今回</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は写真の</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3</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本を</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チョイス。</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3" name="テキスト ボックス 12"/>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1128-3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097736" y="9289885"/>
            <a:ext cx="2057400" cy="331501"/>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きれいな単色グラデを実現する「アイシャドウブラシ </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P</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p>
        </p:txBody>
      </p:sp>
      <p:sp>
        <p:nvSpPr>
          <p:cNvPr id="16" name="テキスト ボックス 15"/>
          <p:cNvSpPr txBox="1"/>
          <p:nvPr/>
        </p:nvSpPr>
        <p:spPr>
          <a:xfrm>
            <a:off x="3110746" y="9696148"/>
            <a:ext cx="1983111" cy="577081"/>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こちらは筆先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とがった</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フォルムが特徴</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。この形が、きれい</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な単色グラデーションを叶えて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くれますよ♡</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2737949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8475" y="6588204"/>
            <a:ext cx="2160000" cy="1440000"/>
          </a:xfrm>
          <a:prstGeom prst="rect">
            <a:avLst/>
          </a:prstGeom>
        </p:spPr>
      </p:pic>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3279" y="293511"/>
            <a:ext cx="2160000" cy="1440000"/>
          </a:xfrm>
          <a:prstGeom prst="rect">
            <a:avLst/>
          </a:prstGeom>
        </p:spPr>
      </p:pic>
      <p:sp>
        <p:nvSpPr>
          <p:cNvPr id="5" name="正方形/長方形 4"/>
          <p:cNvSpPr/>
          <p:nvPr/>
        </p:nvSpPr>
        <p:spPr>
          <a:xfrm>
            <a:off x="3034800" y="279963"/>
            <a:ext cx="2160000" cy="10620000"/>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1128-4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50501" y="2176899"/>
            <a:ext cx="1983111" cy="2885405"/>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①</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ブラシ片面にアイシャドウを含ませ、手の甲でカラーの量を調整。</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②ブラシを寝かせた状態で目頭にカラーを乗せ、目尻方向にすべらせてアイシャドウを入れて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いきます。</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③目尻まで</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ア入れたら</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、ブラシを返す感覚</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で、筆先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を目頭方向に軽く</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すべらせます。</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①</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～③</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を繰り返し</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、全体にグラデーション</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を。</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形が先細りなので、テクニック要らず</a:t>
            </a:r>
            <a:r>
              <a:rPr lang="ja-JP" altLang="en-US"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で</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アイホールは薄めに、目の際は濃いめにアイシャドウがつき、簡単にグラデになっちゃいます。また涙袋にも使いやすそうで、個人的にも手に入れたいブラシですね！</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p:cNvSpPr txBox="1"/>
          <p:nvPr/>
        </p:nvSpPr>
        <p:spPr>
          <a:xfrm>
            <a:off x="3118418" y="5472460"/>
            <a:ext cx="1983111" cy="331501"/>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締め色を効果的に入れるなら「アイシャドウブラシ </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S</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p>
        </p:txBody>
      </p:sp>
      <p:sp>
        <p:nvSpPr>
          <p:cNvPr id="17" name="テキスト ボックス 16"/>
          <p:cNvSpPr txBox="1"/>
          <p:nvPr/>
        </p:nvSpPr>
        <p:spPr>
          <a:xfrm>
            <a:off x="3126970" y="8502107"/>
            <a:ext cx="1983111" cy="2115964"/>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①</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ブラシ片面にアイシャドウを含ませ、手の甲でカラーの量を調整。</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②ブラシを寝かせた状態で</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の際にカラー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を乗せ、左右に小刻みに動かしながら目尻方向にブラシをスライド</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させます。</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コシのあるブラシだから、目の際も上手にぼかせますよ。また濃い</a:t>
            </a:r>
            <a:r>
              <a:rPr lang="ja-JP" altLang="en-US"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めの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アイシャドウをアイラインっぽく使いたいときにも便利。ブラシをちょっと立たせて使うと、うまく描けるそうです。</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18416" y="5905854"/>
            <a:ext cx="1983111" cy="577081"/>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短めの毛と硬めの毛質</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で、力</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加減を絶妙にコントロールできるのがこのブラシ。目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の際に締め色を入れるのにぴったりです。</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2" name="テキスト ボックス 21"/>
          <p:cNvSpPr txBox="1"/>
          <p:nvPr/>
        </p:nvSpPr>
        <p:spPr>
          <a:xfrm>
            <a:off x="3095835" y="1761263"/>
            <a:ext cx="2005692"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アディクション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アイシャドウブラシ </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P</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4,104</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27" name="テキスト ボックス 26"/>
          <p:cNvSpPr txBox="1"/>
          <p:nvPr/>
        </p:nvSpPr>
        <p:spPr>
          <a:xfrm>
            <a:off x="3118763" y="8057654"/>
            <a:ext cx="2005692"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アディクション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アイシャドウブラシ </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S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3,456</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2968749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490" y="1395615"/>
            <a:ext cx="2160000" cy="1440000"/>
          </a:xfrm>
          <a:prstGeom prst="rect">
            <a:avLst/>
          </a:prstGeom>
        </p:spPr>
      </p:pic>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1073" y="6467836"/>
            <a:ext cx="2160000" cy="1440000"/>
          </a:xfrm>
          <a:prstGeom prst="rect">
            <a:avLst/>
          </a:prstGeom>
        </p:spPr>
      </p:pic>
      <p:sp>
        <p:nvSpPr>
          <p:cNvPr id="3" name="テキスト ボックス 2"/>
          <p:cNvSpPr txBox="1"/>
          <p:nvPr/>
        </p:nvSpPr>
        <p:spPr>
          <a:xfrm>
            <a:off x="3137400" y="174293"/>
            <a:ext cx="2057400" cy="331501"/>
          </a:xfrm>
          <a:prstGeom prst="rect">
            <a:avLst/>
          </a:prstGeom>
          <a:noFill/>
        </p:spPr>
        <p:txBody>
          <a:bodyPr wrap="square" lIns="0" tIns="0" rIns="0" bIns="0" rtlCol="0">
            <a:spAutoFit/>
          </a:bodyPr>
          <a:lstStyle/>
          <a:p>
            <a:pPr>
              <a:lnSpc>
                <a:spcPts val="1400"/>
              </a:lnSpc>
            </a:pP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ナチュラル眉が描ける「</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アディクション アイブロウ ブラシ」。</a:t>
            </a:r>
          </a:p>
        </p:txBody>
      </p:sp>
      <p:sp>
        <p:nvSpPr>
          <p:cNvPr id="6" name="正方形/長方形 5"/>
          <p:cNvSpPr/>
          <p:nvPr/>
        </p:nvSpPr>
        <p:spPr>
          <a:xfrm>
            <a:off x="3034800" y="71417"/>
            <a:ext cx="2160000" cy="10789088"/>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3136892" y="539990"/>
            <a:ext cx="1983111" cy="73866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アイブロウ用のこのブラシは、両端で長さの異なる、コシのある毛が特徴。立体的なのにナチュラルな眉が、スムーズに描けちゃう優れものです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9" name="テキスト ボックス 8"/>
          <p:cNvSpPr txBox="1"/>
          <p:nvPr/>
        </p:nvSpPr>
        <p:spPr>
          <a:xfrm>
            <a:off x="3144309" y="3208725"/>
            <a:ext cx="1983111" cy="2308324"/>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①</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アイブロウパウダーをブラシに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含ませ、ブラシ</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の毛の長い方を目頭に向けて、まゆ毛を起こすよう</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に眉山まで</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ON</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②もう一度パウダーをブラシに含ませ、ブラシを眉山に当て、髪の生え際方向にすっと引いて眉尻を描きます。イメージする眉尻の太さに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合わせ、②</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を繰り返して。</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HIDECO</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も眉メイク</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は</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パウダー派</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なんですが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、つき方</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ムラが出てきれいに描けないことも。</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でもこれは難しい眉尻も描きやすく、自然な</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仕上がりです。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0" name="テキスト ボックス 9"/>
          <p:cNvSpPr txBox="1"/>
          <p:nvPr/>
        </p:nvSpPr>
        <p:spPr>
          <a:xfrm>
            <a:off x="3114813" y="2866357"/>
            <a:ext cx="2005692"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アディクション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アディクション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アイブロウ ブラシ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3,780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1" name="テキスト ボックス 10"/>
          <p:cNvSpPr txBox="1"/>
          <p:nvPr/>
        </p:nvSpPr>
        <p:spPr>
          <a:xfrm>
            <a:off x="3093156" y="6103346"/>
            <a:ext cx="2057400" cy="359073"/>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頬やハイライトには</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ボビイ ブラウン</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のブラシで！</a:t>
            </a:r>
            <a:endPar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3" name="テキスト ボックス 12"/>
          <p:cNvSpPr txBox="1"/>
          <p:nvPr/>
        </p:nvSpPr>
        <p:spPr>
          <a:xfrm>
            <a:off x="3125601" y="7940825"/>
            <a:ext cx="2005692" cy="461665"/>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ボビイ ブラウン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使用した化粧品：</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左</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シマー ブリック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ローズ</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6,264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 </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ハイライティング パウダー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ピンク グロウ</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6,264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p>
        </p:txBody>
      </p:sp>
      <p:sp>
        <p:nvSpPr>
          <p:cNvPr id="15" name="テキスト ボックス 14"/>
          <p:cNvSpPr txBox="1"/>
          <p:nvPr/>
        </p:nvSpPr>
        <p:spPr>
          <a:xfrm>
            <a:off x="3137949" y="8477307"/>
            <a:ext cx="1983111" cy="961802"/>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チーク用とハイライト用を選んでもらったの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ボビイ </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ブラウン</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ナチュラルなルックに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こだわるこちらのブランドにも、使いやすいブラシがたくさんラインアップされていますよ☆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p:cNvSpPr txBox="1"/>
          <p:nvPr/>
        </p:nvSpPr>
        <p:spPr>
          <a:xfrm>
            <a:off x="3096183" y="9864551"/>
            <a:ext cx="2057400" cy="359073"/>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ムラなく</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ついて自然</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な</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血</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色感を演出する「フェイスブレンダー ブラシ」。</a:t>
            </a:r>
          </a:p>
        </p:txBody>
      </p:sp>
      <p:sp>
        <p:nvSpPr>
          <p:cNvPr id="17" name="テキスト ボックス 16"/>
          <p:cNvSpPr txBox="1"/>
          <p:nvPr/>
        </p:nvSpPr>
        <p:spPr>
          <a:xfrm>
            <a:off x="3109198" y="10252626"/>
            <a:ext cx="1983111" cy="577081"/>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柔らかく適度</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にコシのある毛でできているこのブラシ。チークをふんわり頬にのせ、自然な血色感を演出してくれます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1128-5</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3688477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7102" y="7412055"/>
            <a:ext cx="2160000" cy="1440000"/>
          </a:xfrm>
          <a:prstGeom prst="rect">
            <a:avLst/>
          </a:prstGeom>
        </p:spPr>
      </p:pic>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4800" y="410469"/>
            <a:ext cx="2160000" cy="1440000"/>
          </a:xfrm>
          <a:prstGeom prst="rect">
            <a:avLst/>
          </a:prstGeom>
        </p:spPr>
      </p:pic>
      <p:sp>
        <p:nvSpPr>
          <p:cNvPr id="5" name="正方形/長方形 4"/>
          <p:cNvSpPr/>
          <p:nvPr/>
        </p:nvSpPr>
        <p:spPr>
          <a:xfrm>
            <a:off x="3034800" y="405109"/>
            <a:ext cx="2160000" cy="10257878"/>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1128-6</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39286" y="2252691"/>
            <a:ext cx="1983111" cy="3077766"/>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①</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チークカラーの上でブラシをくるくる回し、カラーをブレンドしながら</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含ませます。</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②手の甲で粉を調整して、頬の中心からこめ</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かみにブラシで円を描くように入れます。</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チークパレット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の中に強調したいカラーが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ある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時</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は、まず最初にそ</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カラーをしっかりブラシ</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含ませ、他</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の色とブレンド</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してのせると色</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浮かず、自然</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な仕上がり</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になるそうです。</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“ブレンダ</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ブラシ</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”という名前の通り、混ぜて使うのにぴったりのこちら。</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ボビイ</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ブラウン</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は一つのパレットにいろいろな色が入ったチークが多いですが、メイクアイテムをうまく使いこなすには道具にこだわることも大切なんですね。</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p:cNvSpPr txBox="1"/>
          <p:nvPr/>
        </p:nvSpPr>
        <p:spPr>
          <a:xfrm>
            <a:off x="3104256" y="6130564"/>
            <a:ext cx="2057400" cy="359073"/>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柔</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らか</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な</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毛</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でなめらかなツヤを表情に添える「</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ブラッシュ ブラシ</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p>
        </p:txBody>
      </p:sp>
      <p:sp>
        <p:nvSpPr>
          <p:cNvPr id="17" name="テキスト ボックス 16"/>
          <p:cNvSpPr txBox="1"/>
          <p:nvPr/>
        </p:nvSpPr>
        <p:spPr>
          <a:xfrm>
            <a:off x="3145200" y="6577855"/>
            <a:ext cx="1983111" cy="73866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ハイライター用には、</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ふわんと</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丸い毛がキュートなこのブラシを。とても柔らかい毛が特徴で、ハイライターをなめらかに肌にのせてくれます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1" name="テキスト ボックス 10"/>
          <p:cNvSpPr txBox="1"/>
          <p:nvPr/>
        </p:nvSpPr>
        <p:spPr>
          <a:xfrm>
            <a:off x="3132462" y="1916996"/>
            <a:ext cx="2005692"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ボビイ ブラウン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フェイスブレンダー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ブラシ税込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6,480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04256" y="8947591"/>
            <a:ext cx="2005692"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ボビイ ブラウン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ブラッシュ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ブラシ税込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7,560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20" name="テキスト ボックス 19"/>
          <p:cNvSpPr txBox="1"/>
          <p:nvPr/>
        </p:nvSpPr>
        <p:spPr>
          <a:xfrm>
            <a:off x="3132769" y="9345372"/>
            <a:ext cx="1983111" cy="1154162"/>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①</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ハイライターの上で丁寧にブラシを回して、カラーをしっかり</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ブレンド。</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②手の甲で粉を調整してから頬骨の一番高い部分にブラシを置き、こめかみ方向に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スライド。</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次に、鼻筋の上から下にブラシをすべらせてハイライトを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入れます。</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4182833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グループ化 42"/>
          <p:cNvGrpSpPr/>
          <p:nvPr/>
        </p:nvGrpSpPr>
        <p:grpSpPr>
          <a:xfrm>
            <a:off x="3055200" y="5183497"/>
            <a:ext cx="2160000" cy="1020636"/>
            <a:chOff x="3048362" y="7685971"/>
            <a:chExt cx="2160000" cy="1020636"/>
          </a:xfrm>
        </p:grpSpPr>
        <p:sp>
          <p:nvSpPr>
            <p:cNvPr id="44" name="正方形/長方形 43"/>
            <p:cNvSpPr/>
            <p:nvPr/>
          </p:nvSpPr>
          <p:spPr>
            <a:xfrm>
              <a:off x="3048362" y="7685971"/>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51" name="角丸四角形 50"/>
            <p:cNvSpPr/>
            <p:nvPr/>
          </p:nvSpPr>
          <p:spPr>
            <a:xfrm>
              <a:off x="3396149" y="7843848"/>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52" name="角丸四角形 51"/>
            <p:cNvSpPr/>
            <p:nvPr/>
          </p:nvSpPr>
          <p:spPr>
            <a:xfrm>
              <a:off x="4118631" y="7843848"/>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53" name="角丸四角形 52"/>
            <p:cNvSpPr/>
            <p:nvPr/>
          </p:nvSpPr>
          <p:spPr>
            <a:xfrm>
              <a:off x="3133767" y="8062901"/>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54" name="角丸四角形 53"/>
            <p:cNvSpPr/>
            <p:nvPr/>
          </p:nvSpPr>
          <p:spPr>
            <a:xfrm>
              <a:off x="3856249" y="8062901"/>
              <a:ext cx="648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55" name="角丸四角形 54"/>
            <p:cNvSpPr/>
            <p:nvPr/>
          </p:nvSpPr>
          <p:spPr>
            <a:xfrm>
              <a:off x="4536862" y="8062900"/>
              <a:ext cx="576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56" name="角丸四角形 55"/>
            <p:cNvSpPr/>
            <p:nvPr/>
          </p:nvSpPr>
          <p:spPr>
            <a:xfrm>
              <a:off x="3354102" y="8291014"/>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57" name="角丸四角形 56"/>
            <p:cNvSpPr/>
            <p:nvPr/>
          </p:nvSpPr>
          <p:spPr>
            <a:xfrm>
              <a:off x="4076584" y="8291014"/>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grpSp>
      <p:pic>
        <p:nvPicPr>
          <p:cNvPr id="10" name="図 9"/>
          <p:cNvPicPr>
            <a:picLocks noChangeAspect="1"/>
          </p:cNvPicPr>
          <p:nvPr/>
        </p:nvPicPr>
        <p:blipFill rotWithShape="1">
          <a:blip r:embed="rId2" cstate="print">
            <a:extLst>
              <a:ext uri="{28A0092B-C50C-407E-A947-70E740481C1C}">
                <a14:useLocalDpi xmlns:a14="http://schemas.microsoft.com/office/drawing/2010/main" val="0"/>
              </a:ext>
            </a:extLst>
          </a:blip>
          <a:srcRect t="34054" b="32667"/>
          <a:stretch/>
        </p:blipFill>
        <p:spPr>
          <a:xfrm>
            <a:off x="3047040" y="3842237"/>
            <a:ext cx="2160000" cy="1275864"/>
          </a:xfrm>
          <a:prstGeom prst="rect">
            <a:avLst/>
          </a:prstGeom>
        </p:spPr>
      </p:pic>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48939" b="9630"/>
          <a:stretch/>
        </p:blipFill>
        <p:spPr>
          <a:xfrm>
            <a:off x="3047040" y="6203735"/>
            <a:ext cx="2160000" cy="1588461"/>
          </a:xfrm>
          <a:prstGeom prst="rect">
            <a:avLst/>
          </a:prstGeom>
        </p:spPr>
      </p:pic>
      <p:sp>
        <p:nvSpPr>
          <p:cNvPr id="3" name="正方形/長方形 2"/>
          <p:cNvSpPr/>
          <p:nvPr/>
        </p:nvSpPr>
        <p:spPr>
          <a:xfrm>
            <a:off x="3047040" y="361994"/>
            <a:ext cx="2160000" cy="765316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1128-7</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6" name="正方形/長方形 35"/>
          <p:cNvSpPr/>
          <p:nvPr/>
        </p:nvSpPr>
        <p:spPr>
          <a:xfrm>
            <a:off x="2923371" y="7990157"/>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38250" y="8015159"/>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026988" y="7943093"/>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5461338" y="5118101"/>
            <a:ext cx="1319092" cy="2115964"/>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お悩みアンサー</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#SHISEIDO</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アディクション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ボビイ </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ブラウン</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ブラシ</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ファンデーション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フェイスパウダー</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アイシャドウ</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アイブロウ</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チーク</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ハイライター</a:t>
            </a:r>
          </a:p>
        </p:txBody>
      </p:sp>
      <p:sp>
        <p:nvSpPr>
          <p:cNvPr id="42" name="テキスト ボックス 41"/>
          <p:cNvSpPr txBox="1"/>
          <p:nvPr/>
        </p:nvSpPr>
        <p:spPr>
          <a:xfrm>
            <a:off x="3167944" y="498760"/>
            <a:ext cx="1983111" cy="3077766"/>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こちらはチークブラシですが、ハイライトにもおすすめだそう。これぐらい大きめのブラシで入れると、顔全体にツヤをプラスできて、今っぽい肌に仕上がりに。</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最後に、気になるお手入れ方法を。どのブラシも、使ったらその度にティッシュオフ！定期的なお手入れが必要なものもありますが、毛の材質などによって方法が異なるので、購入時に各ブランドのスタッフに聞いてみてくださいね。</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ブラシの個性を理解して使えば、メイクの仕上がりの質が上がること間違いなし！この機会にぜひ、</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デパコスでブラシデビュー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して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くださいね♡</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1466</TotalTime>
  <Words>1722</Words>
  <Application>Microsoft Office PowerPoint</Application>
  <PresentationFormat>B4 (JIS) 257x364 mm</PresentationFormat>
  <Paragraphs>94</Paragraphs>
  <Slides>7</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7</vt:i4>
      </vt:variant>
    </vt:vector>
  </HeadingPairs>
  <TitlesOfParts>
    <vt:vector size="15" baseType="lpstr">
      <vt:lpstr>HGPｺﾞｼｯｸE</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308</cp:revision>
  <cp:lastPrinted>2018-10-29T06:24:55Z</cp:lastPrinted>
  <dcterms:created xsi:type="dcterms:W3CDTF">2018-10-01T11:14:38Z</dcterms:created>
  <dcterms:modified xsi:type="dcterms:W3CDTF">2018-11-07T11:41:16Z</dcterms:modified>
</cp:coreProperties>
</file>