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4" userDrawn="1">
          <p15:clr>
            <a:srgbClr val="A4A3A4"/>
          </p15:clr>
        </p15:guide>
        <p15:guide id="2" pos="15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20" d="100"/>
          <a:sy n="120" d="100"/>
        </p:scale>
        <p:origin x="96" y="-798"/>
      </p:cViewPr>
      <p:guideLst>
        <p:guide orient="horz" pos="3524"/>
        <p:guide pos="15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9" r="2890"/>
          <a:stretch/>
        </p:blipFill>
        <p:spPr>
          <a:xfrm>
            <a:off x="3048001" y="6834376"/>
            <a:ext cx="2151017" cy="144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30507" t="23819" r="22223" b="20039"/>
          <a:stretch/>
        </p:blipFill>
        <p:spPr>
          <a:xfrm>
            <a:off x="3037153" y="1053896"/>
            <a:ext cx="2160000" cy="1443037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83453" y="6556010"/>
            <a:ext cx="2057400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全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29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ブランド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の“キレイ”を体験しよう！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14416" y="8511086"/>
            <a:ext cx="2034819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北館地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階のコスメフロアで開催して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いる“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キレイ”体験はコスメ好きさん必見！ メイクレッスンや香りアドバイスなど、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各ブランドが多彩なサービスを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実施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中でも私のおすすめは、“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キレイ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”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“心地いい”が両方楽しめる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「リラックス体験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ドゥ・ラ・メール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ヘレナルビンスタイン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ではハンドトリートメント、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ではヘッドトリートメント、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クラランス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ではデコルテトリートメントを体験していただけます。気持ちいいサービスに、ついうっとりしちゃいますよ♡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46118"/>
            <a:ext cx="2057400" cy="2085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ただいま大丸心斎橋店の北館では、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12.11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「きれいフェス 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SHINSAIBASHI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」を開催中！ コンセプトは「大丸心斎橋店の“キレイ”の集結」。コスメやネイル、サプリメントや、シューズ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&amp;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ィットネスのコラボイベントなど、美や健康にまつわるさまざまなモノ・コトを集めて、お客様に“キレイ”を発見・体感していただく企画です。プレゼントがもらえるスタンプラリーなどもご用意！早速、注目イベントやサービスをピックアップしてご紹介しましょ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4" y="2656468"/>
            <a:ext cx="1997775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大丸心斎橋店で開催中！「きれいフェス 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SHINSAIBASHI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」へ出かけよう！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382128"/>
            <a:ext cx="778877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大丸心斎橋店</a:t>
            </a: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化粧品担当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松井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24701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2018.11.29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17682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25670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17682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19220"/>
            <a:ext cx="312701" cy="99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6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EVENT</a:t>
            </a:r>
            <a:endParaRPr kumimoji="1" lang="ja-JP" altLang="en-US" sz="6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22710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1129-1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＞大丸心斎橋店で開催中！「きれいフェス 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SHINSAIBASHI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」へ出かけよう！</a:t>
            </a: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/>
          <a:srcRect l="17536" t="7354" r="16385" b="13815"/>
          <a:stretch/>
        </p:blipFill>
        <p:spPr>
          <a:xfrm>
            <a:off x="3045541" y="750971"/>
            <a:ext cx="2145891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9931772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26743" y="530108"/>
            <a:ext cx="2057400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肌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&amp;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頭皮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状態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をチェックしてみよう！ 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8430" y="2276640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リラックス体験の次におすすめしたいのが、“キレイ”の土台を作る「肌」と「頭皮」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のチェックサービス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ポーラ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〉〈SK-Ⅱ〉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では肌の状態を、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カネボウ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では頭皮の状態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を測定器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で確認でき、結果に合わせてお手入れ方法やおすすめアイテムをご提案します。スキンケアやヘアケアアイテムを見直すいい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機会です。ぜひチェックしてみてくださいね！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1129-2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="" xmlns:a16="http://schemas.microsoft.com/office/drawing/2014/main" id="{02A0A56C-6EE3-4CF8-B78F-89836699CC83}"/>
              </a:ext>
            </a:extLst>
          </p:cNvPr>
          <p:cNvSpPr txBox="1"/>
          <p:nvPr/>
        </p:nvSpPr>
        <p:spPr>
          <a:xfrm>
            <a:off x="3006350" y="5027593"/>
            <a:ext cx="223651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インスタキャンペーンやスタンプラリーも☆</a:t>
            </a:r>
            <a:endParaRPr kumimoji="1" lang="ja-JP" altLang="en-US" sz="12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38430" y="6844705"/>
            <a:ext cx="1983111" cy="28854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いろいろなプレゼントがもらえるキャンペーンも見逃せませんよ。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コスメフロアでは“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キレイ”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体験を</a:t>
            </a:r>
            <a:r>
              <a:rPr lang="en-US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err="1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つ以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上された方に、</a:t>
            </a:r>
            <a:r>
              <a:rPr lang="ja-JP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さくらパンダグッズ」がもらえるスタンプラリー（先着</a:t>
            </a: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1,000</a:t>
            </a:r>
            <a:r>
              <a:rPr lang="ja-JP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名様</a:t>
            </a:r>
            <a:r>
              <a:rPr lang="ja-JP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開催中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また“キレイ”体験はすべて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動画・写真撮影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ができ、撮影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した動画や写真に「＃心斎橋きれいフェス」をつけて、インスタグラムに投稿していただいた方の中から抽選で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名様に「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2,000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円分の大丸商品券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」もプレゼント！ 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さら</a:t>
            </a:r>
            <a:r>
              <a:rPr lang="ja-JP" altLang="en-US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</a:t>
            </a:r>
            <a:r>
              <a:rPr lang="ja-JP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心斎橋店の公式インスタグラム</a:t>
            </a:r>
            <a:r>
              <a:rPr lang="ja-JP" altLang="en-US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フォロー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すると</a:t>
            </a:r>
            <a:r>
              <a:rPr lang="ja-JP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さくらパンダ</a:t>
            </a: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オリジナルフリクションマーカー」がもらえるキャンペーン（先着</a:t>
            </a: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500</a:t>
            </a:r>
            <a:r>
              <a:rPr lang="ja-JP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名様</a:t>
            </a:r>
            <a:r>
              <a:rPr lang="ja-JP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）も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ja-JP" sz="8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04"/>
          <a:stretch/>
        </p:blipFill>
        <p:spPr>
          <a:xfrm>
            <a:off x="3298522" y="5319721"/>
            <a:ext cx="1428750" cy="144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3849"/>
          <a:stretch/>
        </p:blipFill>
        <p:spPr>
          <a:xfrm>
            <a:off x="3036417" y="9478034"/>
            <a:ext cx="2160000" cy="123055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l="52996" t="33609" r="33639" b="43894"/>
          <a:stretch/>
        </p:blipFill>
        <p:spPr>
          <a:xfrm rot="20932565">
            <a:off x="3149289" y="4570538"/>
            <a:ext cx="950560" cy="90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086103" y="509789"/>
            <a:ext cx="2156757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週末も“キレイ”を体感できるイベントが！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2199" y="740305"/>
            <a:ext cx="1944625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北館地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階のビューティステーション（エスカレーター横）で開催される“キレイ”イベントに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も注目を！ 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12.1(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土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エレガンス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がメイクアドバイス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実施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。華やかな「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エレガンス」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のコスメを使い、お客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様に合わせたメイク術を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伝授します♪ 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12.8(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土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のヘアメイクアーティストが来店し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、簡単にできるヘアアレンジ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指南！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トリートメント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&amp;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ドライヤーのスタイリングサービスも受けられますよ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※〈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各日午前</a:t>
            </a: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時→午後</a:t>
            </a: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</a:t>
            </a: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1129-2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="" xmlns:a16="http://schemas.microsoft.com/office/drawing/2014/main" id="{02A0A56C-6EE3-4CF8-B78F-89836699CC83}"/>
              </a:ext>
            </a:extLst>
          </p:cNvPr>
          <p:cNvSpPr txBox="1"/>
          <p:nvPr/>
        </p:nvSpPr>
        <p:spPr>
          <a:xfrm>
            <a:off x="3015945" y="4149529"/>
            <a:ext cx="1826141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最新の美容機器をお試しできます！</a:t>
            </a:r>
            <a:endParaRPr kumimoji="1" lang="ja-JP" altLang="en-US" sz="12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35129" y="5984367"/>
            <a:ext cx="1944625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最後に押さえておきたいのが、北館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階の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アンテナプラスで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展開して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いる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ダイソン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ヤーマン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 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POP 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UP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ショップ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ダイソン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ではカール・ブロー・ドライができる新製品の「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Dyson </a:t>
            </a:r>
            <a:r>
              <a:rPr lang="en-US" altLang="ja-JP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Airwrap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™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スタイラー」が、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ヤーマン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ではラジオ波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美顔器をはじめとした最新アイテムが展示販売されます。新しい“キレイ”に出会うチャンスです！ぜひ店頭で試してみてください☆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/>
          <a:srcRect l="46284" t="61096" r="40831" b="16818"/>
          <a:stretch/>
        </p:blipFill>
        <p:spPr>
          <a:xfrm rot="976759">
            <a:off x="4062369" y="4817735"/>
            <a:ext cx="1060450" cy="1022350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>
            <a:off x="4214769" y="4695946"/>
            <a:ext cx="495300" cy="110555"/>
          </a:xfrm>
          <a:prstGeom prst="line">
            <a:avLst/>
          </a:prstGeom>
          <a:ln w="1238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4494169" y="5875605"/>
            <a:ext cx="495300" cy="110555"/>
          </a:xfrm>
          <a:prstGeom prst="line">
            <a:avLst/>
          </a:prstGeom>
          <a:ln w="1238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flipV="1">
            <a:off x="5091069" y="4850951"/>
            <a:ext cx="153785" cy="713504"/>
          </a:xfrm>
          <a:prstGeom prst="line">
            <a:avLst/>
          </a:prstGeom>
          <a:ln w="1238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V="1">
            <a:off x="3887489" y="5057229"/>
            <a:ext cx="153785" cy="713504"/>
          </a:xfrm>
          <a:prstGeom prst="line">
            <a:avLst/>
          </a:prstGeom>
          <a:ln w="1238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/>
          <p:cNvSpPr/>
          <p:nvPr/>
        </p:nvSpPr>
        <p:spPr>
          <a:xfrm>
            <a:off x="3034800" y="424340"/>
            <a:ext cx="2160000" cy="103078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4" name="直線コネクタ 23"/>
          <p:cNvCxnSpPr/>
          <p:nvPr/>
        </p:nvCxnSpPr>
        <p:spPr>
          <a:xfrm flipV="1">
            <a:off x="3062970" y="4501505"/>
            <a:ext cx="504103" cy="194441"/>
          </a:xfrm>
          <a:prstGeom prst="line">
            <a:avLst/>
          </a:prstGeom>
          <a:ln w="1238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3159208" y="5313499"/>
            <a:ext cx="203383" cy="480563"/>
          </a:xfrm>
          <a:prstGeom prst="line">
            <a:avLst/>
          </a:prstGeom>
          <a:ln w="1238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3103461" y="8550627"/>
            <a:ext cx="206450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ではコスメフロア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を中心にご紹介しましたが、各階でも“キレイ”を楽しむ企画が盛りだくさん！ 詳しくは、大丸心斎橋店の公式サイトをチェックしてくださいね♪</a:t>
            </a:r>
          </a:p>
        </p:txBody>
      </p:sp>
      <p:sp>
        <p:nvSpPr>
          <p:cNvPr id="32" name="角丸四角形 31"/>
          <p:cNvSpPr/>
          <p:nvPr/>
        </p:nvSpPr>
        <p:spPr>
          <a:xfrm>
            <a:off x="3128551" y="9554462"/>
            <a:ext cx="1617777" cy="252000"/>
          </a:xfrm>
          <a:prstGeom prst="roundRect">
            <a:avLst>
              <a:gd name="adj" fmla="val 12002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257254" y="9624383"/>
            <a:ext cx="137395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7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大丸心斎橋店　公式サイトへ</a:t>
            </a:r>
            <a:endParaRPr lang="ja-JP" altLang="en-US" sz="7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975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06225" y="1581121"/>
            <a:ext cx="2160000" cy="1588461"/>
          </a:xfrm>
          <a:prstGeom prst="rect">
            <a:avLst/>
          </a:prstGeom>
        </p:spPr>
      </p:pic>
      <p:sp>
        <p:nvSpPr>
          <p:cNvPr id="33" name="テキスト ボックス 32"/>
          <p:cNvSpPr txBox="1"/>
          <p:nvPr/>
        </p:nvSpPr>
        <p:spPr>
          <a:xfrm>
            <a:off x="5412586" y="662138"/>
            <a:ext cx="1556854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冬コスメ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きれいフェス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大丸心斎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橋店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さくらパンダ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ドゥラメール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ヘレナルビンスタイン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クラランス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ポーラ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en-US" altLang="ja-JP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SKⅡ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カネボウ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エレガンス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ダイソン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ヤーマン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3019787" y="556255"/>
            <a:ext cx="2160000" cy="1020636"/>
            <a:chOff x="3048362" y="7685971"/>
            <a:chExt cx="2160000" cy="1020636"/>
          </a:xfrm>
        </p:grpSpPr>
        <p:sp>
          <p:nvSpPr>
            <p:cNvPr id="23" name="正方形/長方形 22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5" name="角丸四角形 24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6" name="角丸四角形 25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8" name="角丸四角形 27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0" name="角丸四角形 29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sp>
        <p:nvSpPr>
          <p:cNvPr id="3" name="正方形/長方形 2"/>
          <p:cNvSpPr/>
          <p:nvPr/>
        </p:nvSpPr>
        <p:spPr>
          <a:xfrm>
            <a:off x="3006225" y="411082"/>
            <a:ext cx="2160000" cy="29814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1129-4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882556" y="3367543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2997435" y="339254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2986173" y="3320479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2046</TotalTime>
  <Words>767</Words>
  <Application>Microsoft Office PowerPoint</Application>
  <PresentationFormat>B4 (JIS) 257x364 mm</PresentationFormat>
  <Paragraphs>47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245</cp:revision>
  <cp:lastPrinted>2018-11-12T09:25:52Z</cp:lastPrinted>
  <dcterms:created xsi:type="dcterms:W3CDTF">2018-10-01T11:14:38Z</dcterms:created>
  <dcterms:modified xsi:type="dcterms:W3CDTF">2018-11-20T10:28:29Z</dcterms:modified>
</cp:coreProperties>
</file>