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8229600" cy="10972800" type="B4JIS"/>
  <p:notesSz cx="9931400" cy="68707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4" userDrawn="1">
          <p15:clr>
            <a:srgbClr val="A4A3A4"/>
          </p15:clr>
        </p15:guide>
        <p15:guide id="2" pos="2592" userDrawn="1">
          <p15:clr>
            <a:srgbClr val="A4A3A4"/>
          </p15:clr>
        </p15:guide>
        <p15:guide id="3" pos="1912" userDrawn="1">
          <p15:clr>
            <a:srgbClr val="A4A3A4"/>
          </p15:clr>
        </p15:guide>
        <p15:guide id="4" pos="32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07AB78-7DC7-4A97-9AE5-D25EAAA34BA7}" v="1" dt="2018-11-07T06:32:28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00" d="100"/>
          <a:sy n="100" d="100"/>
        </p:scale>
        <p:origin x="884" y="-1104"/>
      </p:cViewPr>
      <p:guideLst>
        <p:guide orient="horz" pos="1914"/>
        <p:guide pos="2592"/>
        <p:guide pos="1912"/>
        <p:guide pos="32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西村 尚恵" userId="5b17022436f0ba40" providerId="LiveId" clId="{DEF60662-7C2D-4D9B-826C-8FBCB92C34FF}"/>
    <pc:docChg chg="custSel modSld">
      <pc:chgData name="西村 尚恵" userId="5b17022436f0ba40" providerId="LiveId" clId="{DEF60662-7C2D-4D9B-826C-8FBCB92C34FF}" dt="2018-11-07T08:28:05.795" v="996" actId="1036"/>
      <pc:docMkLst>
        <pc:docMk/>
      </pc:docMkLst>
      <pc:sldChg chg="addSp delSp modSp">
        <pc:chgData name="西村 尚恵" userId="5b17022436f0ba40" providerId="LiveId" clId="{DEF60662-7C2D-4D9B-826C-8FBCB92C34FF}" dt="2018-11-07T07:44:05.887" v="332"/>
        <pc:sldMkLst>
          <pc:docMk/>
          <pc:sldMk cId="3034420909" sldId="256"/>
        </pc:sldMkLst>
        <pc:spChg chg="mod">
          <ac:chgData name="西村 尚恵" userId="5b17022436f0ba40" providerId="LiveId" clId="{DEF60662-7C2D-4D9B-826C-8FBCB92C34FF}" dt="2018-11-07T07:43:38.595" v="312"/>
          <ac:spMkLst>
            <pc:docMk/>
            <pc:sldMk cId="3034420909" sldId="256"/>
            <ac:spMk id="9" creationId="{00000000-0000-0000-0000-000000000000}"/>
          </ac:spMkLst>
        </pc:spChg>
        <pc:spChg chg="mod">
          <ac:chgData name="西村 尚恵" userId="5b17022436f0ba40" providerId="LiveId" clId="{DEF60662-7C2D-4D9B-826C-8FBCB92C34FF}" dt="2018-11-07T07:44:05.887" v="332"/>
          <ac:spMkLst>
            <pc:docMk/>
            <pc:sldMk cId="3034420909" sldId="256"/>
            <ac:spMk id="11" creationId="{00000000-0000-0000-0000-000000000000}"/>
          </ac:spMkLst>
        </pc:spChg>
        <pc:spChg chg="mod">
          <ac:chgData name="西村 尚恵" userId="5b17022436f0ba40" providerId="LiveId" clId="{DEF60662-7C2D-4D9B-826C-8FBCB92C34FF}" dt="2018-11-07T07:43:00.337" v="233"/>
          <ac:spMkLst>
            <pc:docMk/>
            <pc:sldMk cId="3034420909" sldId="256"/>
            <ac:spMk id="12" creationId="{00000000-0000-0000-0000-000000000000}"/>
          </ac:spMkLst>
        </pc:spChg>
        <pc:spChg chg="del">
          <ac:chgData name="西村 尚恵" userId="5b17022436f0ba40" providerId="LiveId" clId="{DEF60662-7C2D-4D9B-826C-8FBCB92C34FF}" dt="2018-11-07T06:32:19.635" v="1" actId="478"/>
          <ac:spMkLst>
            <pc:docMk/>
            <pc:sldMk cId="3034420909" sldId="256"/>
            <ac:spMk id="18" creationId="{00000000-0000-0000-0000-000000000000}"/>
          </ac:spMkLst>
        </pc:spChg>
        <pc:spChg chg="mod">
          <ac:chgData name="西村 尚恵" userId="5b17022436f0ba40" providerId="LiveId" clId="{DEF60662-7C2D-4D9B-826C-8FBCB92C34FF}" dt="2018-11-07T07:43:44.805" v="323" actId="1036"/>
          <ac:spMkLst>
            <pc:docMk/>
            <pc:sldMk cId="3034420909" sldId="256"/>
            <ac:spMk id="25" creationId="{00000000-0000-0000-0000-000000000000}"/>
          </ac:spMkLst>
        </pc:spChg>
        <pc:picChg chg="mod">
          <ac:chgData name="西村 尚恵" userId="5b17022436f0ba40" providerId="LiveId" clId="{DEF60662-7C2D-4D9B-826C-8FBCB92C34FF}" dt="2018-11-07T07:43:44.805" v="323" actId="1036"/>
          <ac:picMkLst>
            <pc:docMk/>
            <pc:sldMk cId="3034420909" sldId="256"/>
            <ac:picMk id="13" creationId="{956AEA19-7801-4EAF-81F8-80A59CF30287}"/>
          </ac:picMkLst>
        </pc:picChg>
        <pc:picChg chg="add mod modCrop">
          <ac:chgData name="西村 尚恵" userId="5b17022436f0ba40" providerId="LiveId" clId="{DEF60662-7C2D-4D9B-826C-8FBCB92C34FF}" dt="2018-11-07T06:32:48.888" v="6" actId="14100"/>
          <ac:picMkLst>
            <pc:docMk/>
            <pc:sldMk cId="3034420909" sldId="256"/>
            <ac:picMk id="27" creationId="{00000000-0008-0000-0000-000029000000}"/>
          </ac:picMkLst>
        </pc:picChg>
        <pc:cxnChg chg="del">
          <ac:chgData name="西村 尚恵" userId="5b17022436f0ba40" providerId="LiveId" clId="{DEF60662-7C2D-4D9B-826C-8FBCB92C34FF}" dt="2018-11-07T06:32:17.169" v="0" actId="478"/>
          <ac:cxnSpMkLst>
            <pc:docMk/>
            <pc:sldMk cId="3034420909" sldId="256"/>
            <ac:cxnSpMk id="3" creationId="{3B9F3A88-B524-43C1-8FCC-BA9479B39EC3}"/>
          </ac:cxnSpMkLst>
        </pc:cxnChg>
        <pc:cxnChg chg="del">
          <ac:chgData name="西村 尚恵" userId="5b17022436f0ba40" providerId="LiveId" clId="{DEF60662-7C2D-4D9B-826C-8FBCB92C34FF}" dt="2018-11-07T07:01:21.539" v="44" actId="478"/>
          <ac:cxnSpMkLst>
            <pc:docMk/>
            <pc:sldMk cId="3034420909" sldId="256"/>
            <ac:cxnSpMk id="26" creationId="{E0CE6E7F-4648-4E4D-B08F-69B5C38D6DB0}"/>
          </ac:cxnSpMkLst>
        </pc:cxnChg>
      </pc:sldChg>
      <pc:sldChg chg="delSp modSp">
        <pc:chgData name="西村 尚恵" userId="5b17022436f0ba40" providerId="LiveId" clId="{DEF60662-7C2D-4D9B-826C-8FBCB92C34FF}" dt="2018-11-07T07:58:31.648" v="725" actId="1036"/>
        <pc:sldMkLst>
          <pc:docMk/>
          <pc:sldMk cId="1256880317" sldId="257"/>
        </pc:sldMkLst>
        <pc:spChg chg="mod">
          <ac:chgData name="西村 尚恵" userId="5b17022436f0ba40" providerId="LiveId" clId="{DEF60662-7C2D-4D9B-826C-8FBCB92C34FF}" dt="2018-11-07T07:57:29.108" v="607"/>
          <ac:spMkLst>
            <pc:docMk/>
            <pc:sldMk cId="1256880317" sldId="257"/>
            <ac:spMk id="6" creationId="{00000000-0000-0000-0000-000000000000}"/>
          </ac:spMkLst>
        </pc:spChg>
        <pc:spChg chg="mod">
          <ac:chgData name="西村 尚恵" userId="5b17022436f0ba40" providerId="LiveId" clId="{DEF60662-7C2D-4D9B-826C-8FBCB92C34FF}" dt="2018-11-07T07:57:34.591" v="622" actId="1036"/>
          <ac:spMkLst>
            <pc:docMk/>
            <pc:sldMk cId="1256880317" sldId="257"/>
            <ac:spMk id="8" creationId="{00000000-0000-0000-0000-000000000000}"/>
          </ac:spMkLst>
        </pc:spChg>
        <pc:spChg chg="mod">
          <ac:chgData name="西村 尚恵" userId="5b17022436f0ba40" providerId="LiveId" clId="{DEF60662-7C2D-4D9B-826C-8FBCB92C34FF}" dt="2018-11-07T07:57:34.591" v="622" actId="1036"/>
          <ac:spMkLst>
            <pc:docMk/>
            <pc:sldMk cId="1256880317" sldId="257"/>
            <ac:spMk id="17" creationId="{18217092-B849-4F0F-B767-9962481FCD82}"/>
          </ac:spMkLst>
        </pc:spChg>
        <pc:spChg chg="mod">
          <ac:chgData name="西村 尚恵" userId="5b17022436f0ba40" providerId="LiveId" clId="{DEF60662-7C2D-4D9B-826C-8FBCB92C34FF}" dt="2018-11-07T07:58:31.648" v="725" actId="1036"/>
          <ac:spMkLst>
            <pc:docMk/>
            <pc:sldMk cId="1256880317" sldId="257"/>
            <ac:spMk id="19" creationId="{00000000-0000-0000-0000-000000000000}"/>
          </ac:spMkLst>
        </pc:spChg>
        <pc:spChg chg="mod">
          <ac:chgData name="西村 尚恵" userId="5b17022436f0ba40" providerId="LiveId" clId="{DEF60662-7C2D-4D9B-826C-8FBCB92C34FF}" dt="2018-11-07T07:58:25.982" v="709"/>
          <ac:spMkLst>
            <pc:docMk/>
            <pc:sldMk cId="1256880317" sldId="257"/>
            <ac:spMk id="21" creationId="{00000000-0000-0000-0000-000000000000}"/>
          </ac:spMkLst>
        </pc:spChg>
        <pc:picChg chg="mod">
          <ac:chgData name="西村 尚恵" userId="5b17022436f0ba40" providerId="LiveId" clId="{DEF60662-7C2D-4D9B-826C-8FBCB92C34FF}" dt="2018-11-07T07:57:34.591" v="622" actId="1036"/>
          <ac:picMkLst>
            <pc:docMk/>
            <pc:sldMk cId="1256880317" sldId="257"/>
            <ac:picMk id="3" creationId="{26A61E6C-911F-401E-8B3D-735543102552}"/>
          </ac:picMkLst>
        </pc:picChg>
        <pc:picChg chg="mod">
          <ac:chgData name="西村 尚恵" userId="5b17022436f0ba40" providerId="LiveId" clId="{DEF60662-7C2D-4D9B-826C-8FBCB92C34FF}" dt="2018-11-07T07:58:31.648" v="725" actId="1036"/>
          <ac:picMkLst>
            <pc:docMk/>
            <pc:sldMk cId="1256880317" sldId="257"/>
            <ac:picMk id="7" creationId="{CD457B28-6832-4AF2-8C2D-E7807890469A}"/>
          </ac:picMkLst>
        </pc:picChg>
        <pc:cxnChg chg="del">
          <ac:chgData name="西村 尚恵" userId="5b17022436f0ba40" providerId="LiveId" clId="{DEF60662-7C2D-4D9B-826C-8FBCB92C34FF}" dt="2018-11-07T07:02:46.757" v="90" actId="478"/>
          <ac:cxnSpMkLst>
            <pc:docMk/>
            <pc:sldMk cId="1256880317" sldId="257"/>
            <ac:cxnSpMk id="12" creationId="{DC204826-A61C-4E0F-A65C-B4D68F4C9451}"/>
          </ac:cxnSpMkLst>
        </pc:cxnChg>
        <pc:cxnChg chg="del">
          <ac:chgData name="西村 尚恵" userId="5b17022436f0ba40" providerId="LiveId" clId="{DEF60662-7C2D-4D9B-826C-8FBCB92C34FF}" dt="2018-11-07T07:03:37.876" v="102" actId="478"/>
          <ac:cxnSpMkLst>
            <pc:docMk/>
            <pc:sldMk cId="1256880317" sldId="257"/>
            <ac:cxnSpMk id="16" creationId="{2C62BC6E-B685-49A4-AD2C-166E54079019}"/>
          </ac:cxnSpMkLst>
        </pc:cxnChg>
      </pc:sldChg>
      <pc:sldChg chg="delSp modSp">
        <pc:chgData name="西村 尚恵" userId="5b17022436f0ba40" providerId="LiveId" clId="{DEF60662-7C2D-4D9B-826C-8FBCB92C34FF}" dt="2018-11-07T08:28:05.795" v="996" actId="1036"/>
        <pc:sldMkLst>
          <pc:docMk/>
          <pc:sldMk cId="3107915079" sldId="258"/>
        </pc:sldMkLst>
        <pc:spChg chg="mod">
          <ac:chgData name="西村 尚恵" userId="5b17022436f0ba40" providerId="LiveId" clId="{DEF60662-7C2D-4D9B-826C-8FBCB92C34FF}" dt="2018-11-07T08:28:05.795" v="996" actId="1036"/>
          <ac:spMkLst>
            <pc:docMk/>
            <pc:sldMk cId="3107915079" sldId="258"/>
            <ac:spMk id="2" creationId="{00000000-0000-0000-0000-000000000000}"/>
          </ac:spMkLst>
        </pc:spChg>
        <pc:spChg chg="mod">
          <ac:chgData name="西村 尚恵" userId="5b17022436f0ba40" providerId="LiveId" clId="{DEF60662-7C2D-4D9B-826C-8FBCB92C34FF}" dt="2018-11-07T08:27:51.064" v="981" actId="1035"/>
          <ac:spMkLst>
            <pc:docMk/>
            <pc:sldMk cId="3107915079" sldId="258"/>
            <ac:spMk id="41" creationId="{147E9458-92F7-497F-A040-38CE57E58FC7}"/>
          </ac:spMkLst>
        </pc:spChg>
        <pc:spChg chg="mod">
          <ac:chgData name="西村 尚恵" userId="5b17022436f0ba40" providerId="LiveId" clId="{DEF60662-7C2D-4D9B-826C-8FBCB92C34FF}" dt="2018-11-07T08:27:55.665" v="982" actId="20577"/>
          <ac:spMkLst>
            <pc:docMk/>
            <pc:sldMk cId="3107915079" sldId="258"/>
            <ac:spMk id="46" creationId="{A50494F4-8B5C-4EBD-8024-7D8FA07CA379}"/>
          </ac:spMkLst>
        </pc:spChg>
        <pc:spChg chg="mod">
          <ac:chgData name="西村 尚恵" userId="5b17022436f0ba40" providerId="LiveId" clId="{DEF60662-7C2D-4D9B-826C-8FBCB92C34FF}" dt="2018-11-07T08:27:51.064" v="981" actId="1035"/>
          <ac:spMkLst>
            <pc:docMk/>
            <pc:sldMk cId="3107915079" sldId="258"/>
            <ac:spMk id="50" creationId="{FD7B0BB6-CC17-4F58-BCDD-FA6BDA4779A8}"/>
          </ac:spMkLst>
        </pc:spChg>
        <pc:picChg chg="mod">
          <ac:chgData name="西村 尚恵" userId="5b17022436f0ba40" providerId="LiveId" clId="{DEF60662-7C2D-4D9B-826C-8FBCB92C34FF}" dt="2018-11-07T08:27:51.064" v="981" actId="1035"/>
          <ac:picMkLst>
            <pc:docMk/>
            <pc:sldMk cId="3107915079" sldId="258"/>
            <ac:picMk id="6" creationId="{278B55D6-8931-4570-B732-42C27F36C01A}"/>
          </ac:picMkLst>
        </pc:picChg>
        <pc:cxnChg chg="del">
          <ac:chgData name="西村 尚恵" userId="5b17022436f0ba40" providerId="LiveId" clId="{DEF60662-7C2D-4D9B-826C-8FBCB92C34FF}" dt="2018-11-07T07:04:38.296" v="113" actId="478"/>
          <ac:cxnSpMkLst>
            <pc:docMk/>
            <pc:sldMk cId="3107915079" sldId="258"/>
            <ac:cxnSpMk id="37" creationId="{7F2EF869-D4ED-40E9-9AB7-11C9F2347BA8}"/>
          </ac:cxnSpMkLst>
        </pc:cxnChg>
        <pc:cxnChg chg="del">
          <ac:chgData name="西村 尚恵" userId="5b17022436f0ba40" providerId="LiveId" clId="{DEF60662-7C2D-4D9B-826C-8FBCB92C34FF}" dt="2018-11-07T07:04:38.296" v="113" actId="478"/>
          <ac:cxnSpMkLst>
            <pc:docMk/>
            <pc:sldMk cId="3107915079" sldId="258"/>
            <ac:cxnSpMk id="49" creationId="{C74F6BA2-317C-40D0-9FCB-8C1240B58671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3036378" y="6284302"/>
            <a:ext cx="2160000" cy="144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10167" y="5730920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エイジングケアにこだわり続けるブランド「ジェノマー」。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3057" y="7734829"/>
            <a:ext cx="2034819" cy="131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「ジェノマー」は、オールインワンゲルでおなじみの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展開する最上級ブランド。エイジングケアへのこだわりが特徴で、洗顔や化粧水・乳液などのベーシックなスキンケアコスメから、一点投入もできるスペシャルケア用コスメまで、幅広いアイテムをラインアップしています！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3946118"/>
            <a:ext cx="2057400" cy="131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エイジングケアブランド「ジェノマー」から毎年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に数量限定発売され、その度に完売となっていた人気の「ダーマクリーム」がついに定番化しました！しかも、肌にハリとツヤをもたらす力がこれまで以上にアップ♪満を持して登場した新生「ダーマクリーム」をご紹介します！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54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みずみずしい愛され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肌を叶える</a:t>
            </a:r>
          </a:p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ジェノマーの最高峰クリームが定番化。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対面営業部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小滝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2018.12.01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1201-1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</a:t>
            </a:r>
            <a:r>
              <a:rPr lang="ja-JP" altLang="en-US" sz="600" dirty="0" err="1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みずみずしい愛され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肌を叶える</a:t>
            </a:r>
          </a:p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ジェノマーの最高峰クリームが定番化。</a:t>
            </a:r>
            <a:endParaRPr lang="en-US" altLang="ja-JP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034800" y="1159117"/>
            <a:ext cx="2160000" cy="144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5C8901-5E65-4B8E-95BC-BD4F024D4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799" y="1016290"/>
            <a:ext cx="2166261" cy="162469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56AEA19-7801-4EAF-81F8-80A59CF302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922" y="6086203"/>
            <a:ext cx="2166261" cy="1624696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00000000-0008-0000-0000-000029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8314"/>
          <a:stretch/>
        </p:blipFill>
        <p:spPr>
          <a:xfrm>
            <a:off x="3074653" y="3433002"/>
            <a:ext cx="291766" cy="28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034800" y="424340"/>
            <a:ext cx="2160000" cy="103078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53385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さらなるハリツヤ肌に導く新生「ダーマクリーム」！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6398" y="2934319"/>
            <a:ext cx="1983111" cy="131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定番化にあたり、新たな「ダーマクリーム」には、イザヨイバラエキス・醗酵イチジクエキス・大豆種子エキスからなる独自成分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Estphyto3+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や、セイヨウニンジンボクエキスなどの整肌成分が配合されました！これまで以上にハリツヤ肌に導くクリームへと進化しています☆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2516" y="5806193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濃厚でのびのよいテクスチャーが肌をしっかりうるおしてくれる♪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1201-2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27326" y="7813738"/>
            <a:ext cx="1983111" cy="131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スチャーは濃厚で、なじませると肌にうるおいを与えながらするするとのび広がり、みずみずしい肌に♡後肌はしっとりしているのにベタつきません。ビャクダンやダマスクローズを配合したグリーンティの香りも魅力的！思わず深呼吸して香りを胸いっぱいに堪能したくなります♡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217092-B849-4F0F-B767-9962481FCD82}"/>
              </a:ext>
            </a:extLst>
          </p:cNvPr>
          <p:cNvSpPr txBox="1"/>
          <p:nvPr/>
        </p:nvSpPr>
        <p:spPr>
          <a:xfrm>
            <a:off x="3118697" y="2510409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ジェノマー ダーマクリーム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32,400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6A61E6C-911F-401E-8B3D-7355431025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138" y="888913"/>
            <a:ext cx="2160000" cy="1620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D457B28-6832-4AF2-8C2D-E780789046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00" y="6154619"/>
            <a:ext cx="2172338" cy="162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3040711" y="7857014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34800" y="6349338"/>
            <a:ext cx="2160000" cy="15065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8710837"/>
            <a:ext cx="2160000" cy="1588461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128261" y="4883063"/>
            <a:ext cx="1983111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エイジングケアの追求から生まれた「ダーマクリーム」と「ダーマ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O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」。おすすめの使い方は、化粧水で肌をととのえた後、エッセンス⇒クリームの順でケアすること！エッセンスでやわらいだ肌をクリームでお手入れすれば、みずみずしくうるおいハリとツヤのある、女子垂涎の愛され肌になること請け合いです♪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034800" y="233658"/>
            <a:ext cx="2160000" cy="103965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1201-3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3205113" y="8057248"/>
            <a:ext cx="1114761" cy="184378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238830" y="8084271"/>
            <a:ext cx="98928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1" name="角丸四角形 30"/>
          <p:cNvSpPr/>
          <p:nvPr/>
        </p:nvSpPr>
        <p:spPr>
          <a:xfrm>
            <a:off x="3210046" y="8365014"/>
            <a:ext cx="592672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239210" y="8396378"/>
            <a:ext cx="54756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911131" y="10497259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26010" y="10522261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14748" y="1045019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角丸四角形 46"/>
          <p:cNvSpPr/>
          <p:nvPr/>
        </p:nvSpPr>
        <p:spPr>
          <a:xfrm>
            <a:off x="3848007" y="8363139"/>
            <a:ext cx="459168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845971" y="8394503"/>
            <a:ext cx="43105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558072" y="7968449"/>
            <a:ext cx="1319092" cy="5463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47E9458-92F7-497F-A040-38CE57E58FC7}"/>
              </a:ext>
            </a:extLst>
          </p:cNvPr>
          <p:cNvSpPr txBox="1"/>
          <p:nvPr/>
        </p:nvSpPr>
        <p:spPr>
          <a:xfrm>
            <a:off x="3110167" y="26788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琥珀オイルと金が配合された美容液も数量限定で登場！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50494F4-8B5C-4EBD-8024-7D8FA07CA379}"/>
              </a:ext>
            </a:extLst>
          </p:cNvPr>
          <p:cNvSpPr txBox="1"/>
          <p:nvPr/>
        </p:nvSpPr>
        <p:spPr>
          <a:xfrm>
            <a:off x="3120048" y="2672980"/>
            <a:ext cx="1983111" cy="2085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「ダーマクリーム」の発売とあわせて、「ダーマ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O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エッセンス」も限定発売！「ダーマクリーム」と同様の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Estphyto3+(※)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セイヨウニンジンボクエキス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のほか、ザクロ花エキス、さらに琥珀オイル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と金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合されたラグジュアリーな美容液です。とろりとしたテクスチャーときらきら輝きながらなじむ金が、やわらかな肌に整えてくれます♪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整肌成分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D7B0BB6-CC17-4F58-BCDD-FA6BDA4779A8}"/>
              </a:ext>
            </a:extLst>
          </p:cNvPr>
          <p:cNvSpPr txBox="1"/>
          <p:nvPr/>
        </p:nvSpPr>
        <p:spPr>
          <a:xfrm>
            <a:off x="3122120" y="2319748"/>
            <a:ext cx="2005692" cy="438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ジェノマー ダーマ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O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27,000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円～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32,400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数量限定販売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78B55D6-8931-4570-B732-42C27F36C0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299" y="613229"/>
            <a:ext cx="2166709" cy="162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1161</TotalTime>
  <Words>494</Words>
  <Application>Microsoft Office PowerPoint</Application>
  <PresentationFormat>B4 (JIS) 257x364 mm</PresentationFormat>
  <Paragraphs>33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西村 尚恵</cp:lastModifiedBy>
  <cp:revision>163</cp:revision>
  <cp:lastPrinted>2018-11-07T08:11:33Z</cp:lastPrinted>
  <dcterms:created xsi:type="dcterms:W3CDTF">2018-10-01T11:14:38Z</dcterms:created>
  <dcterms:modified xsi:type="dcterms:W3CDTF">2018-11-07T08:28:23Z</dcterms:modified>
</cp:coreProperties>
</file>