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14" userDrawn="1">
          <p15:clr>
            <a:srgbClr val="A4A3A4"/>
          </p15:clr>
        </p15:guide>
        <p15:guide id="2" pos="1980" userDrawn="1">
          <p15:clr>
            <a:srgbClr val="A4A3A4"/>
          </p15:clr>
        </p15:guide>
        <p15:guide id="3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200" d="100"/>
          <a:sy n="200" d="100"/>
        </p:scale>
        <p:origin x="3856" y="3496"/>
      </p:cViewPr>
      <p:guideLst>
        <p:guide orient="horz" pos="1914"/>
        <p:guide pos="1980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" t="9355" r="8572"/>
          <a:stretch/>
        </p:blipFill>
        <p:spPr>
          <a:xfrm>
            <a:off x="3043451" y="1159033"/>
            <a:ext cx="2149522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189" y="6443601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43789" y="6043938"/>
            <a:ext cx="1883374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洗練された雰囲気に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なれる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ルナソル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の“ヴァイオレット” 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53596" y="3946118"/>
            <a:ext cx="1936319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はちょっとトレンド感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のある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アイメイクにトライしたい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そんな気分にぴったりなのが、旬のパープル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系アイシャドウ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です。一口に“パープル”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といっても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、色合いや質感のニュアンスはさまざま。選び方次第で、色っぽくも可愛くもなる色なんですよ♪今までこの色に手を伸ばさなかった方も、お気に入りを見つけてみてくださいね。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66474"/>
            <a:ext cx="1880188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クリスマスまであと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特別な日のアイメイクは旬のパープルで！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バイヤ</a:t>
            </a: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</a:t>
            </a:r>
            <a:endParaRPr lang="ja-JP" altLang="en-US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TOKICO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2018.12.18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4717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1218-1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59287" y="7964780"/>
            <a:ext cx="189213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スパークリングライトアイズ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(02)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4,320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クリスマスまであと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特別な日のアイメイクは旬のパープルで！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xmlns="" id="{1143B1BE-84D9-4A28-A889-A92B717CD1FC}"/>
              </a:ext>
            </a:extLst>
          </p:cNvPr>
          <p:cNvSpPr txBox="1"/>
          <p:nvPr/>
        </p:nvSpPr>
        <p:spPr>
          <a:xfrm>
            <a:off x="3150498" y="8294787"/>
            <a:ext cx="189773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大人っぽい印象の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を演出したい時にチェックしたいのが“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ヴァイオレット”。パープル系の王道カラーですね。こちらは透明度の高いパールによる繊細なきらめきがあり、シアーな仕上がりに。アイシャドウに定評がある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ルナソル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だけ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あって、澄んだ色が肌にすっとなじんでくれます。アイホール全体に広げるライトカラーと締め色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のセット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だから、簡単にバランスのいいメイクが完成するのも◎です♡</a:t>
            </a:r>
          </a:p>
        </p:txBody>
      </p:sp>
      <p:sp>
        <p:nvSpPr>
          <p:cNvPr id="28" name="円/楕円 2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8" b="6679"/>
          <a:stretch/>
        </p:blipFill>
        <p:spPr>
          <a:xfrm>
            <a:off x="3039626" y="4815380"/>
            <a:ext cx="2154225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450" y="831356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417922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37934" y="450812"/>
            <a:ext cx="1993343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スック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の人気パレットで、“モーヴ”にピンクをきかせて。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29837" y="2288250"/>
            <a:ext cx="193753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スック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デザイニング カラー アイズ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(06)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7,344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4FC12E08-B7EA-41B8-9B42-DA091B2F2D6D}"/>
              </a:ext>
            </a:extLst>
          </p:cNvPr>
          <p:cNvSpPr txBox="1"/>
          <p:nvPr/>
        </p:nvSpPr>
        <p:spPr>
          <a:xfrm>
            <a:off x="3139794" y="4457514"/>
            <a:ext cx="191182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 “モーヴ”を生かした自分流の組み合わせが楽しい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アディクション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6F5310B6-608E-4818-BF47-C5D7CCECA47F}"/>
              </a:ext>
            </a:extLst>
          </p:cNvPr>
          <p:cNvSpPr txBox="1"/>
          <p:nvPr/>
        </p:nvSpPr>
        <p:spPr>
          <a:xfrm>
            <a:off x="3139122" y="6311073"/>
            <a:ext cx="195658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アディクション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ザ アイシャドウ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(After Hours)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,160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70D2395D-7524-4E25-8155-BD5CAAB4822A}"/>
              </a:ext>
            </a:extLst>
          </p:cNvPr>
          <p:cNvSpPr txBox="1"/>
          <p:nvPr/>
        </p:nvSpPr>
        <p:spPr>
          <a:xfrm>
            <a:off x="3153741" y="6611355"/>
            <a:ext cx="1942100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“モーヴ”を手軽に取り入れられるのが、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カラーバリエが豊富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アディクション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の単色アイシャドウ。こちらは、ピンクとシルバーのパール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がきらめ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き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スタイリッシュな印象に☆薄くつけると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普段づかいもしやすく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、手持ちのベージュ系カラーなどの締め色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にも使える、汎用性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の高さも魅力です。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クリスマスメイクなら、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ラメ感の強いものを重ねて華やかさをアップさせみては？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1143B1BE-84D9-4A28-A889-A92B717CD1FC}"/>
              </a:ext>
            </a:extLst>
          </p:cNvPr>
          <p:cNvSpPr txBox="1"/>
          <p:nvPr/>
        </p:nvSpPr>
        <p:spPr>
          <a:xfrm>
            <a:off x="3137934" y="2586807"/>
            <a:ext cx="189773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ちょっと変化球の“パープル”を楽しむなら、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スック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のこちら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宵紅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-YOIBENI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」と名付けられたパレットで、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モーヴグレーを基調に、鮮烈な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ピンクがアクセントに♡右下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のブラウン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系も“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モーヴ”と相性のいい色で、今っぽい雰囲気に仕上がります☆目の下や目尻にピンク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かせる、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遊び心のあるメイクがおすすめです。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xmlns="" id="{9E03AC2F-703F-46D1-944D-C5850472294F}"/>
              </a:ext>
            </a:extLst>
          </p:cNvPr>
          <p:cNvSpPr txBox="1"/>
          <p:nvPr/>
        </p:nvSpPr>
        <p:spPr>
          <a:xfrm>
            <a:off x="3159518" y="8592421"/>
            <a:ext cx="1876148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物語のある色の名前にも注目したい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シュウ ウエムラ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xmlns="" id="{4ED200BC-C753-497B-95D9-17B3B1DAE3D1}"/>
              </a:ext>
            </a:extLst>
          </p:cNvPr>
          <p:cNvSpPr txBox="1"/>
          <p:nvPr/>
        </p:nvSpPr>
        <p:spPr>
          <a:xfrm>
            <a:off x="3187547" y="10380597"/>
            <a:ext cx="190816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シュウ ウエムラ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プレスド アイシャドー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レフィル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〉(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ME785</a:t>
            </a:r>
            <a:r>
              <a:rPr lang="ja-JP" altLang="en-US" sz="6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P714)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2,160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円、カスタムケース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Ⅱ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756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3603" y="9239255"/>
            <a:ext cx="1656000" cy="841294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266428" y="44717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1218-2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>
            <a:extLst>
              <a:ext uri="{FF2B5EF4-FFF2-40B4-BE49-F238E27FC236}">
                <a16:creationId xmlns:a16="http://schemas.microsoft.com/office/drawing/2014/main" xmlns="" id="{7B32A023-6D8A-43A2-90A9-13FF5E755B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21" b="31472"/>
          <a:stretch/>
        </p:blipFill>
        <p:spPr>
          <a:xfrm>
            <a:off x="3047382" y="10194354"/>
            <a:ext cx="2160000" cy="586854"/>
          </a:xfrm>
          <a:prstGeom prst="rect">
            <a:avLst/>
          </a:prstGeom>
        </p:spPr>
      </p:pic>
      <p:grpSp>
        <p:nvGrpSpPr>
          <p:cNvPr id="27" name="グループ化 26"/>
          <p:cNvGrpSpPr/>
          <p:nvPr/>
        </p:nvGrpSpPr>
        <p:grpSpPr>
          <a:xfrm>
            <a:off x="3049249" y="9192849"/>
            <a:ext cx="2160000" cy="1020636"/>
            <a:chOff x="3048362" y="7685971"/>
            <a:chExt cx="2160000" cy="1020636"/>
          </a:xfrm>
        </p:grpSpPr>
        <p:sp>
          <p:nvSpPr>
            <p:cNvPr id="28" name="正方形/長方形 27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0" name="角丸四角形 29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1" name="角丸四角形 30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2" name="角丸四角形 31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3" name="角丸四角形 32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4" name="角丸四角形 33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35" name="角丸四角形 34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xmlns="" id="{84849B2B-56FE-4196-B652-023B555558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4" b="31743"/>
          <a:stretch/>
        </p:blipFill>
        <p:spPr>
          <a:xfrm>
            <a:off x="3047382" y="7881539"/>
            <a:ext cx="2160000" cy="1311310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1" t="21706" r="15127" b="30724"/>
          <a:stretch/>
        </p:blipFill>
        <p:spPr>
          <a:xfrm>
            <a:off x="3047999" y="3051965"/>
            <a:ext cx="2139577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44131"/>
            <a:ext cx="2160000" cy="1042012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xmlns="" id="{F6C33163-6993-451D-B806-BACF99C55418}"/>
              </a:ext>
            </a:extLst>
          </p:cNvPr>
          <p:cNvSpPr txBox="1"/>
          <p:nvPr/>
        </p:nvSpPr>
        <p:spPr>
          <a:xfrm>
            <a:off x="3157100" y="370113"/>
            <a:ext cx="1899349" cy="21159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豊富なカラーが揃う単色アイシャドウといえば、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シュウ ウエムラ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も外せません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にこの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色は、さまざまな色にあふれる東京にインスピレーションを受けた「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COLORS OF TOKYO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」というシリーズにラインナップ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されているカラー。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ME785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は銀座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のように高貴でエレガントな“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GINZA VIOLET”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P714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は伝統的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な日本の色・藤色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で、“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FUJI PURPLE”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という名前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がついて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います。ストーリー性のある色をまとうのも、心ときめきますね♡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05942430-49E5-4FDD-BDD7-D81B4F798B71}"/>
              </a:ext>
            </a:extLst>
          </p:cNvPr>
          <p:cNvSpPr txBox="1"/>
          <p:nvPr/>
        </p:nvSpPr>
        <p:spPr>
          <a:xfrm>
            <a:off x="3179505" y="2671689"/>
            <a:ext cx="1993343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印象的なパーティメイクが叶う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ボビイ ブラウン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xmlns="" id="{B2FFE0AD-BC4F-4042-B97C-231F5317AEFA}"/>
              </a:ext>
            </a:extLst>
          </p:cNvPr>
          <p:cNvSpPr txBox="1"/>
          <p:nvPr/>
        </p:nvSpPr>
        <p:spPr>
          <a:xfrm>
            <a:off x="3170878" y="4525879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ボビイ ブラウン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リュクス アイシャドウ リッチ メタル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(03)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4,536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91212671-EF11-40E8-97A1-34C42A666A42}"/>
              </a:ext>
            </a:extLst>
          </p:cNvPr>
          <p:cNvSpPr txBox="1"/>
          <p:nvPr/>
        </p:nvSpPr>
        <p:spPr>
          <a:xfrm>
            <a:off x="3180933" y="4859855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クリスマスのパーティメイクにぴったりな“パープル”なのが、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ボビイ ブラウン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のリュクス アイシャドウ。鮮やか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なピンクパープルメタリックの「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03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ハイオクタン」は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、濡れたように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輝くリッチ メタルの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タイプだから、インパクトのある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作れます☆とてもなめらかな塗り心地で、まぶたにピタッと密着して美しく発色。水に濡らして使うとより強い発色とツヤ感になるので、気合いを入れたパーティ仕様になりますよ♪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66428" y="44717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1218-3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xmlns="" id="{2888BA06-A8F2-4B07-ACCC-2A4D09BB28BA}"/>
              </a:ext>
            </a:extLst>
          </p:cNvPr>
          <p:cNvSpPr txBox="1"/>
          <p:nvPr/>
        </p:nvSpPr>
        <p:spPr>
          <a:xfrm>
            <a:off x="3163123" y="6992013"/>
            <a:ext cx="198311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各ブランドが注目色としてリリースし、どんどん進化している“パープル”のアイシャドウ。店頭でいろいろ試して、自分にぴったりの一品を探してみてくださいね☆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xmlns="" id="{D71E5C4A-AF07-41E6-A876-D3DDAC8039D9}"/>
              </a:ext>
            </a:extLst>
          </p:cNvPr>
          <p:cNvSpPr/>
          <p:nvPr/>
        </p:nvSpPr>
        <p:spPr>
          <a:xfrm>
            <a:off x="2986707" y="10656317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フリーフォーム 37">
            <a:extLst>
              <a:ext uri="{FF2B5EF4-FFF2-40B4-BE49-F238E27FC236}">
                <a16:creationId xmlns:a16="http://schemas.microsoft.com/office/drawing/2014/main" xmlns="" id="{19553327-A935-46C2-B56F-45FE645035D6}"/>
              </a:ext>
            </a:extLst>
          </p:cNvPr>
          <p:cNvSpPr/>
          <p:nvPr/>
        </p:nvSpPr>
        <p:spPr>
          <a:xfrm>
            <a:off x="3088490" y="10656317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フリーフォーム 39">
            <a:extLst>
              <a:ext uri="{FF2B5EF4-FFF2-40B4-BE49-F238E27FC236}">
                <a16:creationId xmlns:a16="http://schemas.microsoft.com/office/drawing/2014/main" xmlns="" id="{DFDFE9B0-5024-4C43-878B-A6EB9045DDCA}"/>
              </a:ext>
            </a:extLst>
          </p:cNvPr>
          <p:cNvSpPr/>
          <p:nvPr/>
        </p:nvSpPr>
        <p:spPr>
          <a:xfrm>
            <a:off x="3077228" y="1058425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568052" y="8884691"/>
            <a:ext cx="1319092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ソル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スック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アディクション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シュウウエムラ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ボビイブラウン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パープル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アイシャドウ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1124</TotalTime>
  <Words>759</Words>
  <Application>Microsoft Macintosh PowerPoint</Application>
  <PresentationFormat>B4 (JIS) 257x364 mm</PresentationFormat>
  <Paragraphs>35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214</cp:revision>
  <cp:lastPrinted>2018-10-10T03:56:08Z</cp:lastPrinted>
  <dcterms:created xsi:type="dcterms:W3CDTF">2018-10-01T11:14:38Z</dcterms:created>
  <dcterms:modified xsi:type="dcterms:W3CDTF">2018-12-07T04:25:27Z</dcterms:modified>
</cp:coreProperties>
</file>