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8229600" cy="10972800" type="B4JIS"/>
  <p:notesSz cx="10021888" cy="68881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14" userDrawn="1">
          <p15:clr>
            <a:srgbClr val="A4A3A4"/>
          </p15:clr>
        </p15:guide>
        <p15:guide id="2" pos="2592" userDrawn="1">
          <p15:clr>
            <a:srgbClr val="A4A3A4"/>
          </p15:clr>
        </p15:guide>
        <p15:guide id="3" pos="34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1" autoAdjust="0"/>
    <p:restoredTop sz="95419" autoAdjust="0"/>
  </p:normalViewPr>
  <p:slideViewPr>
    <p:cSldViewPr snapToGrid="0" showGuides="1">
      <p:cViewPr>
        <p:scale>
          <a:sx n="150" d="100"/>
          <a:sy n="150" d="100"/>
        </p:scale>
        <p:origin x="776" y="3616"/>
      </p:cViewPr>
      <p:guideLst>
        <p:guide orient="horz" pos="1914"/>
        <p:guide pos="2592"/>
        <p:guide pos="3408"/>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0" Type="http://schemas.microsoft.com/office/2016/11/relationships/changesInfo" Target="changesInfos/changesInfo1.xml"/><Relationship Id="rId1" Type="http://schemas.openxmlformats.org/officeDocument/2006/relationships/slideMaster" Target="slideMasters/slideMaster1.xml"/><Relationship Id="rId2"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西村 尚恵" userId="5b17022436f0ba40" providerId="LiveId" clId="{280D7E13-A114-437A-AB17-9FD1EE9E2773}"/>
    <pc:docChg chg="modSld">
      <pc:chgData name="西村 尚恵" userId="5b17022436f0ba40" providerId="LiveId" clId="{280D7E13-A114-437A-AB17-9FD1EE9E2773}" dt="2018-11-20T12:51:03.099" v="8"/>
      <pc:docMkLst>
        <pc:docMk/>
      </pc:docMkLst>
      <pc:sldChg chg="modSp">
        <pc:chgData name="西村 尚恵" userId="5b17022436f0ba40" providerId="LiveId" clId="{280D7E13-A114-437A-AB17-9FD1EE9E2773}" dt="2018-11-20T12:51:03.099" v="8"/>
        <pc:sldMkLst>
          <pc:docMk/>
          <pc:sldMk cId="3107915079" sldId="258"/>
        </pc:sldMkLst>
        <pc:spChg chg="mod">
          <ac:chgData name="西村 尚恵" userId="5b17022436f0ba40" providerId="LiveId" clId="{280D7E13-A114-437A-AB17-9FD1EE9E2773}" dt="2018-11-20T12:51:03.099" v="8"/>
          <ac:spMkLst>
            <pc:docMk/>
            <pc:sldMk cId="3107915079" sldId="258"/>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18/12/07</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microsoft.com/office/2007/relationships/hdphoto" Target="../media/hdphoto1.wdp"/><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39626" y="6583842"/>
            <a:ext cx="2155372" cy="1440000"/>
          </a:xfrm>
          <a:prstGeom prst="rect">
            <a:avLst/>
          </a:prstGeom>
        </p:spPr>
      </p:pic>
      <p:pic>
        <p:nvPicPr>
          <p:cNvPr id="25" name="図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8239" y="1157453"/>
            <a:ext cx="2160000" cy="1440000"/>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6197081"/>
            <a:ext cx="2057400" cy="359073"/>
          </a:xfrm>
          <a:prstGeom prst="rect">
            <a:avLst/>
          </a:prstGeom>
          <a:noFill/>
        </p:spPr>
        <p:txBody>
          <a:bodyPr wrap="square" lIns="0" tIns="0" rIns="0" bIns="0" rtlCol="0">
            <a:spAutoFit/>
          </a:bodyPr>
          <a:lstStyle/>
          <a:p>
            <a:pPr>
              <a:lnSpc>
                <a:spcPts val="1400"/>
              </a:lnSpc>
            </a:pPr>
            <a:r>
              <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頭皮と髪を一緒にケアして、すこやかなハリツヤ髪へ♪</a:t>
            </a:r>
          </a:p>
        </p:txBody>
      </p:sp>
      <p:sp>
        <p:nvSpPr>
          <p:cNvPr id="11" name="テキスト ボックス 10"/>
          <p:cNvSpPr txBox="1"/>
          <p:nvPr/>
        </p:nvSpPr>
        <p:spPr>
          <a:xfrm>
            <a:off x="3126612" y="8432295"/>
            <a:ext cx="1969185" cy="2115964"/>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“頭皮</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も肌の一部。だから、ヘアケアはもうひとつの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スキンケア”というのが、「</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ヘア リチュアル」シリーズのコンセプト。頭皮と髪の同時ケアで、ハリとしなやかさのある髪を育みます。シャンプーやコンディショナー、</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トリートメントオイルとい</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った</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充実</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したラインアップの中で、特に話題になっているの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が頭皮用美容液の「</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フォーティファイング セラム フォー ザ スカルプ」。</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年の注目コスメとして、数々の美容雑誌や口コミサイトなどで取り上げられているんですよ♪</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12652" y="3946118"/>
            <a:ext cx="2057400" cy="1508105"/>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スキンケアのノウハウを積み重ねてきた</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シスレー</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から、今年</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4</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月に登場した「ヘア リチュアル」シリーズ。今や、髪の美しさにこだわる多くの人から支持されるブランドとなっています♡中でも熱い注目を集めているのが「フォーティファイング セラム フォー ザ スカルプ」！女子はもちろん男子にも人気が高い頭髪用美容液です♪</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384721"/>
          </a:xfrm>
          <a:prstGeom prst="rect">
            <a:avLst/>
          </a:prstGeom>
          <a:noFill/>
        </p:spPr>
        <p:txBody>
          <a:bodyPr wrap="square" lIns="0" tIns="0" rIns="0" bIns="0" rtlCol="0">
            <a:spAutoFit/>
          </a:bodyPr>
          <a:lstStyle/>
          <a:p>
            <a:pPr>
              <a:lnSpc>
                <a:spcPts val="1500"/>
              </a:lnSpc>
            </a:pP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クリスマスまであと</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5</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日</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ご褒美頭皮用セラム</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ですこやか美髪に。</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08228"/>
            <a:ext cx="1522455" cy="328231"/>
          </a:xfrm>
          <a:prstGeom prst="rect">
            <a:avLst/>
          </a:prstGeom>
          <a:noFill/>
        </p:spPr>
        <p:txBody>
          <a:bodyPr wrap="square" lIns="0" tIns="0" rIns="0" bIns="0" rtlCol="0">
            <a:spAutoFit/>
          </a:bodyPr>
          <a:lstStyle/>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シスレー</a:t>
            </a: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デジタルマーケティングプランナー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茂森</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3884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2018.12.20</a:t>
            </a:r>
          </a:p>
        </p:txBody>
      </p:sp>
      <p:sp>
        <p:nvSpPr>
          <p:cNvPr id="19" name="角丸四角形 18"/>
          <p:cNvSpPr/>
          <p:nvPr/>
        </p:nvSpPr>
        <p:spPr>
          <a:xfrm>
            <a:off x="3609975" y="323183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3981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3183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27392"/>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1220-1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090105" y="8098315"/>
            <a:ext cx="2005692" cy="283411"/>
          </a:xfrm>
          <a:prstGeom prst="rect">
            <a:avLst/>
          </a:prstGeom>
          <a:noFill/>
        </p:spPr>
        <p:txBody>
          <a:bodyPr wrap="square" lIns="0" tIns="0" rIns="0" bIns="0" rtlCol="0">
            <a:spAutoFit/>
          </a:bodyPr>
          <a:lstStyle/>
          <a:p>
            <a:pPr>
              <a:lnSpc>
                <a:spcPts val="1200"/>
              </a:lnSpc>
            </a:pP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シスレー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ヘア リチュアル フォーティーファイング セラム フォー ザ スカルプ</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(60mL)</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21,384</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4" name="テキスト ボックス 23"/>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トップ  ＞  記事一覧  ＞</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クリスマスまであと</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5</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日</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ご褒美頭皮用セラムですこやか美髪に。</a:t>
            </a:r>
          </a:p>
        </p:txBody>
      </p:sp>
      <p:sp>
        <p:nvSpPr>
          <p:cNvPr id="26" name="円/楕円 25"/>
          <p:cNvSpPr>
            <a:spLocks noChangeAspect="1"/>
          </p:cNvSpPr>
          <p:nvPr/>
        </p:nvSpPr>
        <p:spPr>
          <a:xfrm>
            <a:off x="3126612" y="3452590"/>
            <a:ext cx="216024" cy="216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4800" y="4917506"/>
            <a:ext cx="2160000" cy="1440000"/>
          </a:xfrm>
          <a:prstGeom prst="rect">
            <a:avLst/>
          </a:prstGeom>
        </p:spPr>
      </p:pic>
      <p:pic>
        <p:nvPicPr>
          <p:cNvPr id="2" name="図 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034800" y="778282"/>
            <a:ext cx="2160000" cy="1440000"/>
          </a:xfrm>
          <a:prstGeom prst="rect">
            <a:avLst/>
          </a:prstGeom>
        </p:spPr>
      </p:pic>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533852"/>
            <a:ext cx="2057400" cy="179536"/>
          </a:xfrm>
          <a:prstGeom prst="rect">
            <a:avLst/>
          </a:prstGeom>
          <a:noFill/>
        </p:spPr>
        <p:txBody>
          <a:bodyPr wrap="square" lIns="0" tIns="0" rIns="0" bIns="0" rtlCol="0">
            <a:spAutoFit/>
          </a:bodyPr>
          <a:lstStyle/>
          <a:p>
            <a:pPr>
              <a:lnSpc>
                <a:spcPts val="1400"/>
              </a:lnSpc>
            </a:pP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すばやく馴染んで、使用感</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も香りもさわやか！</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8" name="テキスト ボックス 7"/>
          <p:cNvSpPr txBox="1"/>
          <p:nvPr/>
        </p:nvSpPr>
        <p:spPr>
          <a:xfrm>
            <a:off x="3130639" y="2247036"/>
            <a:ext cx="1983111" cy="1314655"/>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テクスチャーはさらっとしてすばやく頭皮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馴染</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み、</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気になるベタつきもありません</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。またスキンケア</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を追求してきた</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シスレー</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らしく、髪</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をすこやかに導く成分も贅沢に配合！シトラス・ウッディ調の香りとすっきりした使用感は、一度味わうとやみつきになります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02044" y="4448769"/>
            <a:ext cx="1993343" cy="331501"/>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入浴後や、スタイリング前の頭皮ケアですっきり！</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9" name="テキスト ボックス 18"/>
          <p:cNvSpPr txBox="1"/>
          <p:nvPr/>
        </p:nvSpPr>
        <p:spPr>
          <a:xfrm>
            <a:off x="3154703" y="6413548"/>
            <a:ext cx="1983111" cy="1538883"/>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使い方は、セラムを頭皮に少しずつなじませてから指でマッサージ。髪</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濡</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れていて</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も乾いていても使えるので、入浴後はもちろん、朝のスタイリング前にケア</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できるのも嬉しいポイント</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です。さわやかな使用感と香りを楽しみながらマッサージする</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とスッキリ</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！さらに、鏡の向こうのツヤ髪を目にすれば、気分もはずみます♪</a:t>
            </a:r>
          </a:p>
        </p:txBody>
      </p:sp>
      <p:sp>
        <p:nvSpPr>
          <p:cNvPr id="16" name="テキスト ボックス 15"/>
          <p:cNvSpPr txBox="1"/>
          <p:nvPr/>
        </p:nvSpPr>
        <p:spPr>
          <a:xfrm>
            <a:off x="3160394" y="8061267"/>
            <a:ext cx="1959057" cy="1154162"/>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今年も頑張った自分へのご褒美コスメとしてもおすすめの「フォーティファイング セラム フォー ザ スカルプ」。髪は見た目印象にも大きく関わるので、頭皮ケアしてすこやかなハリツヤ髪を育めば、イメージアップにも。カップルでのシェアもいいですね♡</a:t>
            </a:r>
            <a:endPar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1" name="テキスト ボックス 10"/>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1220-2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68745" y="9286165"/>
            <a:ext cx="1936139" cy="961802"/>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現在</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大丸・松坂屋</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がオープンしているホリデー特設サイトでも「フォーティファイング セラム フォー ザ スカルプ」をご紹介しています。髪のコンディションが気になるあなた、</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ぜひ</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チェック</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p:cNvGrpSpPr/>
          <p:nvPr/>
        </p:nvGrpSpPr>
        <p:grpSpPr>
          <a:xfrm>
            <a:off x="3041288" y="2483954"/>
            <a:ext cx="2160000" cy="1020636"/>
            <a:chOff x="3048362" y="7685971"/>
            <a:chExt cx="2160000" cy="1020636"/>
          </a:xfrm>
        </p:grpSpPr>
        <p:sp>
          <p:nvSpPr>
            <p:cNvPr id="21" name="正方形/長方形 20"/>
            <p:cNvSpPr/>
            <p:nvPr/>
          </p:nvSpPr>
          <p:spPr>
            <a:xfrm>
              <a:off x="3048362" y="7685971"/>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2" name="角丸四角形 21"/>
            <p:cNvSpPr/>
            <p:nvPr/>
          </p:nvSpPr>
          <p:spPr>
            <a:xfrm>
              <a:off x="3396149" y="7843848"/>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3" name="角丸四角形 22"/>
            <p:cNvSpPr/>
            <p:nvPr/>
          </p:nvSpPr>
          <p:spPr>
            <a:xfrm>
              <a:off x="4118631" y="7843848"/>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4" name="角丸四角形 23"/>
            <p:cNvSpPr/>
            <p:nvPr/>
          </p:nvSpPr>
          <p:spPr>
            <a:xfrm>
              <a:off x="3133767" y="8062901"/>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5" name="角丸四角形 24"/>
            <p:cNvSpPr/>
            <p:nvPr/>
          </p:nvSpPr>
          <p:spPr>
            <a:xfrm>
              <a:off x="3856249" y="8062901"/>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6" name="角丸四角形 25"/>
            <p:cNvSpPr/>
            <p:nvPr/>
          </p:nvSpPr>
          <p:spPr>
            <a:xfrm>
              <a:off x="4536862" y="8062900"/>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7" name="角丸四角形 26"/>
            <p:cNvSpPr/>
            <p:nvPr/>
          </p:nvSpPr>
          <p:spPr>
            <a:xfrm>
              <a:off x="3354102" y="829101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8" name="角丸四角形 27"/>
            <p:cNvSpPr/>
            <p:nvPr/>
          </p:nvSpPr>
          <p:spPr>
            <a:xfrm>
              <a:off x="4076584" y="8291014"/>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32748" y="1110474"/>
            <a:ext cx="2160000" cy="1380718"/>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52152" b="9631"/>
          <a:stretch/>
        </p:blipFill>
        <p:spPr>
          <a:xfrm>
            <a:off x="3042237" y="3517787"/>
            <a:ext cx="2160000" cy="1465253"/>
          </a:xfrm>
          <a:prstGeom prst="rect">
            <a:avLst/>
          </a:prstGeom>
        </p:spPr>
      </p:pic>
      <p:sp>
        <p:nvSpPr>
          <p:cNvPr id="3" name="正方形/長方形 2"/>
          <p:cNvSpPr/>
          <p:nvPr/>
        </p:nvSpPr>
        <p:spPr>
          <a:xfrm>
            <a:off x="3034800" y="429598"/>
            <a:ext cx="2160000" cy="472482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2895573" y="5129423"/>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10452" y="5154425"/>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2999190" y="508235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410200" y="2491192"/>
            <a:ext cx="1319092" cy="1154162"/>
          </a:xfrm>
          <a:prstGeom prst="rect">
            <a:avLst/>
          </a:prstGeom>
          <a:noFill/>
        </p:spPr>
        <p:txBody>
          <a:bodyPr wrap="square" lIns="0" tIns="0" rIns="0" bIns="0" rtlCol="0">
            <a:spAutoFit/>
          </a:bodyPr>
          <a:lstStyle/>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ご褒美コスメ</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シスレー</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セラム</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頭皮用美容液</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ヘアケア</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頭皮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ケア</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角丸四角形 15"/>
          <p:cNvSpPr/>
          <p:nvPr/>
        </p:nvSpPr>
        <p:spPr>
          <a:xfrm>
            <a:off x="3141081" y="840156"/>
            <a:ext cx="1617777" cy="244800"/>
          </a:xfrm>
          <a:prstGeom prst="roundRect">
            <a:avLst>
              <a:gd name="adj" fmla="val 12002"/>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269784" y="910077"/>
            <a:ext cx="1373952" cy="107722"/>
          </a:xfrm>
          <a:prstGeom prst="rect">
            <a:avLst/>
          </a:prstGeom>
          <a:noFill/>
        </p:spPr>
        <p:txBody>
          <a:bodyPr wrap="square" lIns="0" tIns="0" rIns="0" bIns="0" rtlCol="0">
            <a:spAutoFit/>
          </a:bodyPr>
          <a:lstStyle/>
          <a:p>
            <a:r>
              <a:rPr lang="ja-JP" altLang="en-US" sz="700" dirty="0" smtClean="0">
                <a:solidFill>
                  <a:schemeClr val="bg1"/>
                </a:solidFill>
                <a:latin typeface="HGSｺﾞｼｯｸE" panose="020B0900000000000000" pitchFamily="50" charset="-128"/>
                <a:ea typeface="HGSｺﾞｼｯｸE" panose="020B0900000000000000" pitchFamily="50" charset="-128"/>
              </a:rPr>
              <a:t>オンラインショッピングはこちら</a:t>
            </a:r>
            <a:endParaRPr lang="ja-JP" altLang="en-US" sz="700" dirty="0">
              <a:solidFill>
                <a:schemeClr val="bg1"/>
              </a:solidFill>
              <a:latin typeface="HGSｺﾞｼｯｸE" panose="020B0900000000000000" pitchFamily="50" charset="-128"/>
              <a:ea typeface="HGSｺﾞｼｯｸE" panose="020B0900000000000000" pitchFamily="50" charset="-128"/>
            </a:endParaRPr>
          </a:p>
        </p:txBody>
      </p:sp>
      <p:sp>
        <p:nvSpPr>
          <p:cNvPr id="18" name="角丸四角形 17"/>
          <p:cNvSpPr/>
          <p:nvPr/>
        </p:nvSpPr>
        <p:spPr>
          <a:xfrm>
            <a:off x="3141081" y="528485"/>
            <a:ext cx="1617777" cy="244800"/>
          </a:xfrm>
          <a:prstGeom prst="roundRect">
            <a:avLst>
              <a:gd name="adj" fmla="val 12002"/>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3269784" y="598406"/>
            <a:ext cx="1373952" cy="107722"/>
          </a:xfrm>
          <a:prstGeom prst="rect">
            <a:avLst/>
          </a:prstGeom>
          <a:noFill/>
        </p:spPr>
        <p:txBody>
          <a:bodyPr wrap="square" lIns="0" tIns="0" rIns="0" bIns="0" rtlCol="0">
            <a:spAutoFit/>
          </a:bodyPr>
          <a:lstStyle/>
          <a:p>
            <a:r>
              <a:rPr lang="en-US" altLang="ja-JP" sz="700" dirty="0">
                <a:solidFill>
                  <a:schemeClr val="bg1"/>
                </a:solidFill>
                <a:latin typeface="HGSｺﾞｼｯｸE" panose="020B0900000000000000" pitchFamily="50" charset="-128"/>
                <a:ea typeface="HGSｺﾞｼｯｸE" panose="020B0900000000000000" pitchFamily="50" charset="-128"/>
              </a:rPr>
              <a:t>HAPPY HOLIDAYS</a:t>
            </a:r>
            <a:r>
              <a:rPr lang="ja-JP" altLang="en-US" sz="700" dirty="0">
                <a:solidFill>
                  <a:schemeClr val="bg1"/>
                </a:solidFill>
                <a:latin typeface="HGSｺﾞｼｯｸE" panose="020B0900000000000000" pitchFamily="50" charset="-128"/>
                <a:ea typeface="HGSｺﾞｼｯｸE" panose="020B0900000000000000" pitchFamily="50" charset="-128"/>
              </a:rPr>
              <a:t>　特設サイトへ</a:t>
            </a:r>
          </a:p>
        </p:txBody>
      </p:sp>
      <p:sp>
        <p:nvSpPr>
          <p:cNvPr id="29" name="テキスト ボックス 28"/>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1220-3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1559</TotalTime>
  <Words>522</Words>
  <Application>Microsoft Macintosh PowerPoint</Application>
  <PresentationFormat>B4 (JIS) 257x364 mm</PresentationFormat>
  <Paragraphs>29</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 icomm_share</cp:lastModifiedBy>
  <cp:revision>196</cp:revision>
  <cp:lastPrinted>2018-11-18T08:51:28Z</cp:lastPrinted>
  <dcterms:created xsi:type="dcterms:W3CDTF">2018-10-01T11:14:38Z</dcterms:created>
  <dcterms:modified xsi:type="dcterms:W3CDTF">2018-12-07T05:00:32Z</dcterms:modified>
</cp:coreProperties>
</file>