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8229600" cy="10972800" type="B4JIS"/>
  <p:notesSz cx="9866313" cy="67357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58" userDrawn="1">
          <p15:clr>
            <a:srgbClr val="A4A3A4"/>
          </p15:clr>
        </p15:guide>
        <p15:guide id="2" pos="2592" userDrawn="1">
          <p15:clr>
            <a:srgbClr val="A4A3A4"/>
          </p15:clr>
        </p15:guide>
        <p15:guide id="3" pos="1912" userDrawn="1">
          <p15:clr>
            <a:srgbClr val="A4A3A4"/>
          </p15:clr>
        </p15:guide>
        <p15:guide id="4" pos="3272" userDrawn="1">
          <p15:clr>
            <a:srgbClr val="A4A3A4"/>
          </p15:clr>
        </p15:guide>
        <p15:guide id="5" pos="345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FAD827-764A-4CA1-8A4B-220BEDB63630}" v="16" dt="2018-11-19T05:50:18.4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61" autoAdjust="0"/>
    <p:restoredTop sz="95419" autoAdjust="0"/>
  </p:normalViewPr>
  <p:slideViewPr>
    <p:cSldViewPr snapToGrid="0" showGuides="1">
      <p:cViewPr>
        <p:scale>
          <a:sx n="150" d="100"/>
          <a:sy n="150" d="100"/>
        </p:scale>
        <p:origin x="296" y="-80"/>
      </p:cViewPr>
      <p:guideLst>
        <p:guide orient="horz" pos="258"/>
        <p:guide pos="2592"/>
        <p:guide pos="1912"/>
        <p:guide pos="3272"/>
        <p:guide pos="3454"/>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0" Type="http://schemas.microsoft.com/office/2015/10/relationships/revisionInfo" Target="revisionInfo.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6.png"/><Relationship Id="rId5" Type="http://schemas.microsoft.com/office/2007/relationships/hdphoto" Target="../media/hdphoto2.wdp"/><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 Id="rId3"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rotWithShape="1">
          <a:blip r:embed="rId2" cstate="print">
            <a:extLst>
              <a:ext uri="{28A0092B-C50C-407E-A947-70E740481C1C}">
                <a14:useLocalDpi xmlns:a14="http://schemas.microsoft.com/office/drawing/2010/main" val="0"/>
              </a:ext>
            </a:extLst>
          </a:blip>
          <a:srcRect r="-1"/>
          <a:stretch/>
        </p:blipFill>
        <p:spPr>
          <a:xfrm>
            <a:off x="3036627" y="6796699"/>
            <a:ext cx="2157673" cy="1440000"/>
          </a:xfrm>
          <a:prstGeom prst="rect">
            <a:avLst/>
          </a:prstGeom>
        </p:spPr>
      </p:pic>
      <p:pic>
        <p:nvPicPr>
          <p:cNvPr id="31" name="図 3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037702" y="1038148"/>
            <a:ext cx="2158779" cy="1557708"/>
          </a:xfrm>
          <a:prstGeom prst="rect">
            <a:avLst/>
          </a:prstGeom>
        </p:spPr>
      </p:pic>
      <p:sp>
        <p:nvSpPr>
          <p:cNvPr id="10" name="正方形/長方形 9"/>
          <p:cNvSpPr/>
          <p:nvPr/>
        </p:nvSpPr>
        <p:spPr>
          <a:xfrm>
            <a:off x="3041678" y="2601656"/>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09931" y="6362656"/>
            <a:ext cx="2057400" cy="359073"/>
          </a:xfrm>
          <a:prstGeom prst="rect">
            <a:avLst/>
          </a:prstGeom>
          <a:noFill/>
        </p:spPr>
        <p:txBody>
          <a:bodyPr wrap="square" lIns="0" tIns="0" rIns="0" bIns="0" rtlCol="0">
            <a:spAutoFit/>
          </a:bodyPr>
          <a:lstStyle/>
          <a:p>
            <a:pPr>
              <a:lnSpc>
                <a:spcPts val="1400"/>
              </a:lnSpc>
            </a:pPr>
            <a:r>
              <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ドレッサーにいつも置いておきたい、ベースメイクの頼もしいアンカー。</a:t>
            </a:r>
          </a:p>
        </p:txBody>
      </p:sp>
      <p:sp>
        <p:nvSpPr>
          <p:cNvPr id="11" name="テキスト ボックス 10"/>
          <p:cNvSpPr txBox="1"/>
          <p:nvPr/>
        </p:nvSpPr>
        <p:spPr>
          <a:xfrm>
            <a:off x="3131564" y="8736569"/>
            <a:ext cx="1991529" cy="1731243"/>
          </a:xfrm>
          <a:prstGeom prst="rect">
            <a:avLst/>
          </a:prstGeom>
          <a:noFill/>
        </p:spPr>
        <p:txBody>
          <a:bodyPr wrap="square" lIns="0" tIns="0" rIns="0" bIns="0" rtlCol="0">
            <a:spAutoFit/>
          </a:bodyPr>
          <a:lstStyle/>
          <a:p>
            <a:pPr>
              <a:lnSpc>
                <a:spcPts val="1500"/>
              </a:lnSpc>
            </a:pP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手にするだけで優雅な気分になり、さっとまとえば美しい肌が仕上がるコスメを多くの女性に届けたい</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エレガンス</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のそんな想いから</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生まれたパウダー「</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ラ プードル オートニュアンス」</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中</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でも「</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リクスィーズ</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たっぷり使えるサイズ感で、家置きにぴったり！ドレッサー</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に忍ばせて、朝のベースメイク</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の仕上げに使えば</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、たちま</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ち</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美肌を叶えます♪</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126612" y="3891526"/>
            <a:ext cx="1995053" cy="1731243"/>
          </a:xfrm>
          <a:prstGeom prst="rect">
            <a:avLst/>
          </a:prstGeom>
          <a:noFill/>
        </p:spPr>
        <p:txBody>
          <a:bodyPr wrap="square" lIns="0" tIns="0" rIns="0" bIns="0" rtlCol="0">
            <a:spAutoFit/>
          </a:bodyPr>
          <a:lstStyle/>
          <a:p>
            <a:pPr>
              <a:lnSpc>
                <a:spcPts val="1500"/>
              </a:lnSpc>
            </a:pP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1990</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年の登場以来</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、“魔法</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粉”と</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呼ばれ</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多</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くの女性たちに</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愛されてきた「ラ プードル オートニュアンス」。パッケージに詰め込まれた</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6</a:t>
            </a:r>
            <a:r>
              <a:rPr lang="ja-JP" altLang="en-US" sz="750" dirty="0" err="1">
                <a:solidFill>
                  <a:schemeClr val="tx1">
                    <a:lumMod val="75000"/>
                    <a:lumOff val="25000"/>
                  </a:schemeClr>
                </a:solidFill>
                <a:latin typeface="HGSｺﾞｼｯｸE" panose="020B0900000000000000" pitchFamily="50" charset="-128"/>
                <a:ea typeface="HGSｺﾞｼｯｸE" panose="020B0900000000000000" pitchFamily="50" charset="-128"/>
              </a:rPr>
              <a:t>つの</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ペールカラーが、明るく透明感のある肌を演出</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してくれるフェイスパウダーです。</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豊富なカラーバリエーションから、なりたい仕上がりや肌悩みに合わせて選べること</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も嬉しいポイント♪華やかな佇まいは、ホリデーシーズンのギフトにもぴったりです。</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428886"/>
            <a:ext cx="1522455" cy="346249"/>
          </a:xfrm>
          <a:prstGeom prst="rect">
            <a:avLst/>
          </a:prstGeom>
          <a:noFill/>
        </p:spPr>
        <p:txBody>
          <a:bodyPr wrap="square" lIns="0" tIns="0" rIns="0" bIns="0" rtlCol="0">
            <a:spAutoFit/>
          </a:bodyPr>
          <a:lstStyle/>
          <a:p>
            <a:pPr>
              <a:lnSpc>
                <a:spcPts val="900"/>
              </a:lnSpc>
            </a:pPr>
            <a:r>
              <a:rPr lang="en-US" altLang="ja-JP" sz="5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アルビオン</a:t>
            </a:r>
            <a:r>
              <a:rPr lang="en-US" altLang="ja-JP" sz="5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百貨店部 戦略推進室 プランナー</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中塚</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3272509"/>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2018.12.21</a:t>
            </a:r>
          </a:p>
        </p:txBody>
      </p:sp>
      <p:sp>
        <p:nvSpPr>
          <p:cNvPr id="19" name="角丸四角形 18"/>
          <p:cNvSpPr/>
          <p:nvPr/>
        </p:nvSpPr>
        <p:spPr>
          <a:xfrm>
            <a:off x="3609975" y="326549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73478"/>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65490"/>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61052"/>
            <a:ext cx="312701" cy="115416"/>
          </a:xfrm>
          <a:prstGeom prst="rect">
            <a:avLst/>
          </a:prstGeom>
          <a:noFill/>
        </p:spPr>
        <p:txBody>
          <a:bodyPr wrap="square" lIns="0" tIns="0" rIns="0" bIns="0" rtlCol="0">
            <a:spAutoFit/>
          </a:bodyPr>
          <a:lstStyle/>
          <a:p>
            <a:pPr>
              <a:lnSpc>
                <a:spcPts val="900"/>
              </a:lnSpc>
            </a:pPr>
            <a:r>
              <a:rPr lang="ja-JP" altLang="en-US" sz="500" dirty="0">
                <a:solidFill>
                  <a:srgbClr val="FF6699"/>
                </a:solidFill>
                <a:latin typeface="HGSｺﾞｼｯｸE" panose="020B0900000000000000" pitchFamily="50" charset="-128"/>
                <a:ea typeface="HGSｺﾞｼｯｸE" panose="020B0900000000000000" pitchFamily="50" charset="-128"/>
              </a:rPr>
              <a:t>商品紹介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1221-1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4" name="正方形/長方形 3"/>
          <p:cNvSpPr/>
          <p:nvPr/>
        </p:nvSpPr>
        <p:spPr>
          <a:xfrm>
            <a:off x="3034800" y="410937"/>
            <a:ext cx="2160000" cy="1044121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3115973" y="8359088"/>
            <a:ext cx="2005692" cy="307777"/>
          </a:xfrm>
          <a:prstGeom prst="rect">
            <a:avLst/>
          </a:prstGeom>
          <a:noFill/>
        </p:spPr>
        <p:txBody>
          <a:bodyPr wrap="square" lIns="0" tIns="0" rIns="0" bIns="0" rtlCol="0">
            <a:spAutoFit/>
          </a:bodyPr>
          <a:lstStyle/>
          <a:p>
            <a:pPr>
              <a:lnSpc>
                <a:spcPts val="1200"/>
              </a:lnSpc>
            </a:pP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アルビオン</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エレガンス ラ </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プードル オートニュアンス </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リクスィーズ</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(Ⅵ)</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16,200</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24" name="テキスト ボックス 23"/>
          <p:cNvSpPr txBox="1"/>
          <p:nvPr/>
        </p:nvSpPr>
        <p:spPr>
          <a:xfrm>
            <a:off x="3109931" y="753590"/>
            <a:ext cx="1985866" cy="184666"/>
          </a:xfrm>
          <a:prstGeom prst="rect">
            <a:avLst/>
          </a:prstGeom>
          <a:solidFill>
            <a:schemeClr val="bg1"/>
          </a:solidFill>
        </p:spPr>
        <p:txBody>
          <a:bodyPr wrap="square" lIns="0" tIns="0" rIns="0" bIns="0" rtlCol="0">
            <a:spAutoFit/>
          </a:bodyPr>
          <a:lstStyle/>
          <a:p>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a:t>
            </a:r>
            <a:r>
              <a:rPr lang="ja-JP" altLang="ja-JP" sz="600" dirty="0">
                <a:solidFill>
                  <a:schemeClr val="bg1">
                    <a:lumMod val="50000"/>
                  </a:schemeClr>
                </a:solidFill>
                <a:latin typeface="HGSｺﾞｼｯｸE" panose="020B0900000000000000" pitchFamily="50" charset="-128"/>
                <a:ea typeface="HGSｺﾞｼｯｸE" panose="020B0900000000000000" pitchFamily="50" charset="-128"/>
              </a:rPr>
              <a:t>【クリスマスまであと</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4</a:t>
            </a:r>
            <a:r>
              <a:rPr lang="ja-JP" altLang="ja-JP" sz="600" dirty="0">
                <a:solidFill>
                  <a:schemeClr val="bg1">
                    <a:lumMod val="50000"/>
                  </a:schemeClr>
                </a:solidFill>
                <a:latin typeface="HGSｺﾞｼｯｸE" panose="020B0900000000000000" pitchFamily="50" charset="-128"/>
                <a:ea typeface="HGSｺﾞｼｯｸE" panose="020B0900000000000000" pitchFamily="50" charset="-128"/>
              </a:rPr>
              <a:t>日】自分や大切なあの人に、魅惑のパウダーを。</a:t>
            </a:r>
          </a:p>
        </p:txBody>
      </p:sp>
      <p:sp>
        <p:nvSpPr>
          <p:cNvPr id="26" name="テキスト ボックス 25">
            <a:extLst>
              <a:ext uri="{FF2B5EF4-FFF2-40B4-BE49-F238E27FC236}">
                <a16:creationId xmlns:a16="http://schemas.microsoft.com/office/drawing/2014/main" xmlns="" id="{2F4E7C22-F946-46AC-A97B-40C4A3FE7FFB}"/>
              </a:ext>
            </a:extLst>
          </p:cNvPr>
          <p:cNvSpPr txBox="1"/>
          <p:nvPr/>
        </p:nvSpPr>
        <p:spPr>
          <a:xfrm>
            <a:off x="3178725" y="2636796"/>
            <a:ext cx="1880188" cy="356123"/>
          </a:xfrm>
          <a:prstGeom prst="rect">
            <a:avLst/>
          </a:prstGeom>
          <a:noFill/>
        </p:spPr>
        <p:txBody>
          <a:bodyPr wrap="square" lIns="0" tIns="0" rIns="0" bIns="0" rtlCol="0">
            <a:spAutoFit/>
          </a:bodyPr>
          <a:lstStyle/>
          <a:p>
            <a:pPr>
              <a:lnSpc>
                <a:spcPts val="1500"/>
              </a:lnSpc>
            </a:pP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クリスマスまであと</a:t>
            </a: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4</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日</a:t>
            </a: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自分や大切なあの人に、魅惑のパウダーを。</a:t>
            </a:r>
          </a:p>
        </p:txBody>
      </p:sp>
      <p:sp>
        <p:nvSpPr>
          <p:cNvPr id="27" name="円/楕円 26"/>
          <p:cNvSpPr>
            <a:spLocks noChangeAspect="1"/>
          </p:cNvSpPr>
          <p:nvPr/>
        </p:nvSpPr>
        <p:spPr>
          <a:xfrm>
            <a:off x="3126612" y="3452590"/>
            <a:ext cx="216024" cy="216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3000"/>
                    </a14:imgEffect>
                  </a14:imgLayer>
                </a14:imgProps>
              </a:ext>
              <a:ext uri="{28A0092B-C50C-407E-A947-70E740481C1C}">
                <a14:useLocalDpi xmlns:a14="http://schemas.microsoft.com/office/drawing/2010/main" val="0"/>
              </a:ext>
            </a:extLst>
          </a:blip>
          <a:srcRect l="7611" t="5323" r="2171" b="6956"/>
          <a:stretch/>
        </p:blipFill>
        <p:spPr>
          <a:xfrm>
            <a:off x="3035300" y="4993840"/>
            <a:ext cx="2159000" cy="1440000"/>
          </a:xfrm>
          <a:prstGeom prst="rect">
            <a:avLst/>
          </a:prstGeom>
        </p:spPr>
      </p:pic>
      <p:pic>
        <p:nvPicPr>
          <p:cNvPr id="2" name="図 1"/>
          <p:cNvPicPr>
            <a:picLocks noChangeAspect="1"/>
          </p:cNvPicPr>
          <p:nvPr/>
        </p:nvPicPr>
        <p:blipFill>
          <a:blip r:embed="rId4" cstate="print">
            <a:lum bright="6000"/>
            <a:extLst>
              <a:ext uri="{BEBA8EAE-BF5A-486C-A8C5-ECC9F3942E4B}">
                <a14:imgProps xmlns:a14="http://schemas.microsoft.com/office/drawing/2010/main">
                  <a14:imgLayer r:embed="rId5">
                    <a14:imgEffect>
                      <a14:brightnessContrast bright="5000"/>
                    </a14:imgEffect>
                  </a14:imgLayer>
                </a14:imgProps>
              </a:ext>
              <a:ext uri="{28A0092B-C50C-407E-A947-70E740481C1C}">
                <a14:useLocalDpi xmlns:a14="http://schemas.microsoft.com/office/drawing/2010/main" val="0"/>
              </a:ext>
            </a:extLst>
          </a:blip>
          <a:stretch>
            <a:fillRect/>
          </a:stretch>
        </p:blipFill>
        <p:spPr>
          <a:xfrm>
            <a:off x="3034062" y="918646"/>
            <a:ext cx="2160000" cy="1440000"/>
          </a:xfrm>
          <a:prstGeom prst="rect">
            <a:avLst/>
          </a:prstGeom>
        </p:spPr>
      </p:pic>
      <p:sp>
        <p:nvSpPr>
          <p:cNvPr id="5" name="正方形/長方形 4"/>
          <p:cNvSpPr/>
          <p:nvPr/>
        </p:nvSpPr>
        <p:spPr>
          <a:xfrm>
            <a:off x="3034800" y="424340"/>
            <a:ext cx="2160000" cy="10307827"/>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6991" y="533852"/>
            <a:ext cx="2057400" cy="331501"/>
          </a:xfrm>
          <a:prstGeom prst="rect">
            <a:avLst/>
          </a:prstGeom>
          <a:noFill/>
        </p:spPr>
        <p:txBody>
          <a:bodyPr wrap="square" lIns="0" tIns="0" rIns="0" bIns="0" rtlCol="0">
            <a:spAutoFit/>
          </a:bodyPr>
          <a:lstStyle/>
          <a:p>
            <a:pPr>
              <a:lnSpc>
                <a:spcPts val="1400"/>
              </a:lnSpc>
            </a:pP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透明感のあるしっとり</a:t>
            </a:r>
            <a:r>
              <a:rPr lang="ja-JP" altLang="en-US" sz="75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なめらかな肌作りが完成</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8" name="テキスト ボックス 7"/>
          <p:cNvSpPr txBox="1"/>
          <p:nvPr/>
        </p:nvSpPr>
        <p:spPr>
          <a:xfrm>
            <a:off x="3140046" y="2514867"/>
            <a:ext cx="1966835" cy="1538883"/>
          </a:xfrm>
          <a:prstGeom prst="rect">
            <a:avLst/>
          </a:prstGeom>
          <a:noFill/>
        </p:spPr>
        <p:txBody>
          <a:bodyPr wrap="square" lIns="0" tIns="0" rIns="0" bIns="0" rtlCol="0">
            <a:spAutoFit/>
          </a:bodyPr>
          <a:lstStyle/>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現在、</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6</a:t>
            </a:r>
            <a:r>
              <a:rPr lang="ja-JP" altLang="en-US" sz="750" dirty="0" err="1">
                <a:solidFill>
                  <a:schemeClr val="tx1">
                    <a:lumMod val="75000"/>
                    <a:lumOff val="25000"/>
                  </a:schemeClr>
                </a:solidFill>
                <a:latin typeface="HGSｺﾞｼｯｸE" panose="020B0900000000000000" pitchFamily="50" charset="-128"/>
                <a:ea typeface="HGSｺﾞｼｯｸE" panose="020B0900000000000000" pitchFamily="50" charset="-128"/>
              </a:rPr>
              <a:t>つの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カラーバリエーションが用意されていて、明るく</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エレガントな印象に仕上げるなら</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Ⅰ</a:t>
            </a:r>
            <a:r>
              <a:rPr lang="ja-JP" altLang="en-US" sz="75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ナチュラルで穏やかな印象を演出するなら</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Ⅲ</a:t>
            </a:r>
            <a:r>
              <a:rPr lang="ja-JP" altLang="en-US" sz="75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肌にツヤを装うなら</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Ⅳ</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と</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Ⅴ</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など、</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なりたい仕上がりに合わせて</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選べます。</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パフやブラシでさっとまとうと、きめ細かなパウダーが毛穴やくすみをカバーして、透明感のあるしっとりなめらか肌が完成します♪</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109514" y="4624239"/>
            <a:ext cx="1993343" cy="331501"/>
          </a:xfrm>
          <a:prstGeom prst="rect">
            <a:avLst/>
          </a:prstGeom>
          <a:noFill/>
        </p:spPr>
        <p:txBody>
          <a:bodyPr wrap="square" lIns="0" tIns="0" rIns="0" bIns="0" rtlCol="0">
            <a:spAutoFit/>
          </a:bodyPr>
          <a:lstStyle/>
          <a:p>
            <a:pPr>
              <a:lnSpc>
                <a:spcPts val="1400"/>
              </a:lnSpc>
            </a:pPr>
            <a:r>
              <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パフとブラシの使い分けで肌のニュアンスチェンジも♪</a:t>
            </a:r>
          </a:p>
        </p:txBody>
      </p:sp>
      <p:sp>
        <p:nvSpPr>
          <p:cNvPr id="19" name="テキスト ボックス 18"/>
          <p:cNvSpPr txBox="1"/>
          <p:nvPr/>
        </p:nvSpPr>
        <p:spPr>
          <a:xfrm>
            <a:off x="3136470" y="6513928"/>
            <a:ext cx="1983111" cy="2115964"/>
          </a:xfrm>
          <a:prstGeom prst="rect">
            <a:avLst/>
          </a:prstGeom>
          <a:noFill/>
        </p:spPr>
        <p:txBody>
          <a:bodyPr wrap="square" lIns="0" tIns="0" rIns="0" bIns="0" rtlCol="0">
            <a:spAutoFit/>
          </a:bodyPr>
          <a:lstStyle/>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付属</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のパフをパウダーに当て、</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45℃</a:t>
            </a:r>
            <a:r>
              <a:rPr lang="ja-JP" altLang="en-US" sz="750" dirty="0" err="1">
                <a:solidFill>
                  <a:schemeClr val="tx1">
                    <a:lumMod val="75000"/>
                    <a:lumOff val="25000"/>
                  </a:schemeClr>
                </a:solidFill>
                <a:latin typeface="HGSｺﾞｼｯｸE" panose="020B0900000000000000" pitchFamily="50" charset="-128"/>
                <a:ea typeface="HGSｺﾞｼｯｸE" panose="020B0900000000000000" pitchFamily="50" charset="-128"/>
              </a:rPr>
              <a:t>ほど</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回転させて取った分が顔半分の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量です。</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パフを折って粉をもみ込み、あご先から顔全体へ軽く押さえるようにつけると、すべすべ・つるんとした仕上がりに</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フェイスブラシ</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を使う場合</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は、フレーム</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に沿って丸くなぞって粉を含ませ、らせんを描くようにあご先から顔全体につけると、</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ふんわり優しい</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雰囲気に仕上がります</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使う</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道具によって仕上がりが微妙に変わる</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ので、好みによってお楽しみくださ</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い</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2" name="テキスト ボックス 21"/>
          <p:cNvSpPr txBox="1"/>
          <p:nvPr/>
        </p:nvSpPr>
        <p:spPr>
          <a:xfrm>
            <a:off x="3136470" y="8810324"/>
            <a:ext cx="1983111" cy="1731243"/>
          </a:xfrm>
          <a:prstGeom prst="rect">
            <a:avLst/>
          </a:prstGeom>
          <a:noFill/>
        </p:spPr>
        <p:txBody>
          <a:bodyPr wrap="square" lIns="0" tIns="0" rIns="0" bIns="0" rtlCol="0">
            <a:spAutoFit/>
          </a:bodyPr>
          <a:lstStyle/>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肌の美しさは、女子にとって何より自信になるもの。こっそり肌の格上げができるアイテムとして、大切なあの人にプレゼントしたら喜ばれること間違いなし！もちろん、今年一年がんばった自分へのご褒美としても♡</a:t>
            </a:r>
            <a:endPar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大丸・松坂屋のホリデー特設サイトでも「ラ プードル オートニュアンス リクスィーズ</a:t>
            </a:r>
            <a:r>
              <a:rPr lang="ja-JP" altLang="en-US" sz="750" smtClean="0">
                <a:solidFill>
                  <a:schemeClr val="tx1">
                    <a:lumMod val="75000"/>
                    <a:lumOff val="25000"/>
                  </a:schemeClr>
                </a:solidFill>
                <a:latin typeface="HGSｺﾞｼｯｸE" panose="020B0900000000000000" pitchFamily="50" charset="-128"/>
                <a:ea typeface="HGSｺﾞｼｯｸE" panose="020B0900000000000000" pitchFamily="50" charset="-128"/>
              </a:rPr>
              <a:t>」をご紹介している</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ので、ぜひご覧になってくださいね♪</a:t>
            </a:r>
            <a:endPar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1221-2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rotWithShape="1">
          <a:blip r:embed="rId2" cstate="print">
            <a:extLst>
              <a:ext uri="{28A0092B-C50C-407E-A947-70E740481C1C}">
                <a14:useLocalDpi xmlns:a14="http://schemas.microsoft.com/office/drawing/2010/main" val="0"/>
              </a:ext>
            </a:extLst>
          </a:blip>
          <a:srcRect t="48939" b="9630"/>
          <a:stretch/>
        </p:blipFill>
        <p:spPr>
          <a:xfrm>
            <a:off x="3045961" y="3600257"/>
            <a:ext cx="2160000" cy="1588461"/>
          </a:xfrm>
          <a:prstGeom prst="rect">
            <a:avLst/>
          </a:prstGeom>
        </p:spPr>
      </p:pic>
      <p:grpSp>
        <p:nvGrpSpPr>
          <p:cNvPr id="22" name="グループ化 21"/>
          <p:cNvGrpSpPr/>
          <p:nvPr/>
        </p:nvGrpSpPr>
        <p:grpSpPr>
          <a:xfrm>
            <a:off x="3028396" y="2581243"/>
            <a:ext cx="2160000" cy="1020636"/>
            <a:chOff x="3048362" y="7685971"/>
            <a:chExt cx="2160000" cy="1020636"/>
          </a:xfrm>
        </p:grpSpPr>
        <p:sp>
          <p:nvSpPr>
            <p:cNvPr id="23" name="正方形/長方形 22"/>
            <p:cNvSpPr/>
            <p:nvPr/>
          </p:nvSpPr>
          <p:spPr>
            <a:xfrm>
              <a:off x="3048362" y="7685971"/>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4" name="角丸四角形 23"/>
            <p:cNvSpPr/>
            <p:nvPr/>
          </p:nvSpPr>
          <p:spPr>
            <a:xfrm>
              <a:off x="3396149" y="7843848"/>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5" name="角丸四角形 24"/>
            <p:cNvSpPr/>
            <p:nvPr/>
          </p:nvSpPr>
          <p:spPr>
            <a:xfrm>
              <a:off x="4118631" y="7843848"/>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6" name="角丸四角形 25"/>
            <p:cNvSpPr/>
            <p:nvPr/>
          </p:nvSpPr>
          <p:spPr>
            <a:xfrm>
              <a:off x="3133767" y="8062901"/>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7" name="角丸四角形 26"/>
            <p:cNvSpPr/>
            <p:nvPr/>
          </p:nvSpPr>
          <p:spPr>
            <a:xfrm>
              <a:off x="3856249" y="8062901"/>
              <a:ext cx="648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8" name="角丸四角形 27"/>
            <p:cNvSpPr/>
            <p:nvPr/>
          </p:nvSpPr>
          <p:spPr>
            <a:xfrm>
              <a:off x="4536862" y="8062900"/>
              <a:ext cx="576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9" name="角丸四角形 28"/>
            <p:cNvSpPr/>
            <p:nvPr/>
          </p:nvSpPr>
          <p:spPr>
            <a:xfrm>
              <a:off x="3354102" y="8291014"/>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30" name="角丸四角形 29"/>
            <p:cNvSpPr/>
            <p:nvPr/>
          </p:nvSpPr>
          <p:spPr>
            <a:xfrm>
              <a:off x="4076584" y="8291014"/>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grpSp>
      <p:pic>
        <p:nvPicPr>
          <p:cNvPr id="10" name="図 9"/>
          <p:cNvPicPr>
            <a:picLocks noChangeAspect="1"/>
          </p:cNvPicPr>
          <p:nvPr/>
        </p:nvPicPr>
        <p:blipFill rotWithShape="1">
          <a:blip r:embed="rId3" cstate="print">
            <a:extLst>
              <a:ext uri="{28A0092B-C50C-407E-A947-70E740481C1C}">
                <a14:useLocalDpi xmlns:a14="http://schemas.microsoft.com/office/drawing/2010/main" val="0"/>
              </a:ext>
            </a:extLst>
          </a:blip>
          <a:srcRect t="34055" b="26649"/>
          <a:stretch/>
        </p:blipFill>
        <p:spPr>
          <a:xfrm>
            <a:off x="3039658" y="923759"/>
            <a:ext cx="2160000" cy="1506587"/>
          </a:xfrm>
          <a:prstGeom prst="rect">
            <a:avLst/>
          </a:prstGeom>
        </p:spPr>
      </p:pic>
      <p:sp>
        <p:nvSpPr>
          <p:cNvPr id="3" name="正方形/長方形 2"/>
          <p:cNvSpPr/>
          <p:nvPr/>
        </p:nvSpPr>
        <p:spPr>
          <a:xfrm>
            <a:off x="3034800" y="409575"/>
            <a:ext cx="2160000" cy="494069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2922292" y="5325263"/>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037171" y="5350265"/>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p:cNvSpPr/>
          <p:nvPr/>
        </p:nvSpPr>
        <p:spPr>
          <a:xfrm>
            <a:off x="3025909" y="5278199"/>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5483225" y="2688584"/>
            <a:ext cx="1319092" cy="769441"/>
          </a:xfrm>
          <a:prstGeom prst="rect">
            <a:avLst/>
          </a:prstGeom>
          <a:noFill/>
        </p:spPr>
        <p:txBody>
          <a:bodyPr wrap="square" lIns="0" tIns="0" rIns="0" bIns="0" rtlCol="0">
            <a:spAutoFit/>
          </a:bodyPr>
          <a:lstStyle/>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おねだりコスメ</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エレガンス</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アルビオン</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フェイスパウダー</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9" name="角丸四角形 18"/>
          <p:cNvSpPr/>
          <p:nvPr/>
        </p:nvSpPr>
        <p:spPr>
          <a:xfrm>
            <a:off x="3146003" y="613929"/>
            <a:ext cx="1617777" cy="252000"/>
          </a:xfrm>
          <a:prstGeom prst="roundRect">
            <a:avLst>
              <a:gd name="adj" fmla="val 12002"/>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274706" y="683850"/>
            <a:ext cx="1373952" cy="107722"/>
          </a:xfrm>
          <a:prstGeom prst="rect">
            <a:avLst/>
          </a:prstGeom>
          <a:noFill/>
        </p:spPr>
        <p:txBody>
          <a:bodyPr wrap="square" lIns="0" tIns="0" rIns="0" bIns="0" rtlCol="0">
            <a:spAutoFit/>
          </a:bodyPr>
          <a:lstStyle/>
          <a:p>
            <a:r>
              <a:rPr lang="en-US" altLang="ja-JP" sz="700" dirty="0">
                <a:solidFill>
                  <a:schemeClr val="bg1"/>
                </a:solidFill>
                <a:latin typeface="HGSｺﾞｼｯｸE" panose="020B0900000000000000" pitchFamily="50" charset="-128"/>
                <a:ea typeface="HGSｺﾞｼｯｸE" panose="020B0900000000000000" pitchFamily="50" charset="-128"/>
              </a:rPr>
              <a:t>HAPPY HOLIDAYS</a:t>
            </a:r>
            <a:r>
              <a:rPr lang="ja-JP" altLang="en-US" sz="700" dirty="0">
                <a:solidFill>
                  <a:schemeClr val="bg1"/>
                </a:solidFill>
                <a:latin typeface="HGSｺﾞｼｯｸE" panose="020B0900000000000000" pitchFamily="50" charset="-128"/>
                <a:ea typeface="HGSｺﾞｼｯｸE" panose="020B0900000000000000" pitchFamily="50" charset="-128"/>
              </a:rPr>
              <a:t>　特設サイトへ</a:t>
            </a:r>
          </a:p>
        </p:txBody>
      </p:sp>
      <p:sp>
        <p:nvSpPr>
          <p:cNvPr id="21" name="テキスト ボックス 20"/>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1221-3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1747</TotalTime>
  <Words>531</Words>
  <Application>Microsoft Macintosh PowerPoint</Application>
  <PresentationFormat>B4 (JIS) 257x364 mm</PresentationFormat>
  <Paragraphs>28</Paragraphs>
  <Slides>3</Slides>
  <Notes>0</Notes>
  <HiddenSlides>0</HiddenSlides>
  <MMClips>0</MMClips>
  <ScaleCrop>false</ScaleCrop>
  <HeadingPairs>
    <vt:vector size="4" baseType="variant">
      <vt:variant>
        <vt:lpstr>テーマ</vt:lpstr>
      </vt:variant>
      <vt:variant>
        <vt:i4>1</vt:i4>
      </vt:variant>
      <vt:variant>
        <vt:lpstr>スライド タイトル</vt:lpstr>
      </vt:variant>
      <vt:variant>
        <vt:i4>3</vt:i4>
      </vt:variant>
    </vt:vector>
  </HeadingPairs>
  <TitlesOfParts>
    <vt:vector size="4" baseType="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 icomm_share</cp:lastModifiedBy>
  <cp:revision>199</cp:revision>
  <cp:lastPrinted>2018-11-26T00:50:07Z</cp:lastPrinted>
  <dcterms:created xsi:type="dcterms:W3CDTF">2018-10-01T11:14:38Z</dcterms:created>
  <dcterms:modified xsi:type="dcterms:W3CDTF">2018-12-05T07:20:36Z</dcterms:modified>
</cp:coreProperties>
</file>