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</p:sldIdLst>
  <p:sldSz cx="8229600" cy="10972800" type="B4JIS"/>
  <p:notesSz cx="6870700" cy="9931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734" userDrawn="1">
          <p15:clr>
            <a:srgbClr val="A4A3A4"/>
          </p15:clr>
        </p15:guide>
        <p15:guide id="2" pos="2592" userDrawn="1">
          <p15:clr>
            <a:srgbClr val="A4A3A4"/>
          </p15:clr>
        </p15:guide>
        <p15:guide id="3" orient="horz" pos="1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9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901" autoAdjust="0"/>
    <p:restoredTop sz="95419" autoAdjust="0"/>
  </p:normalViewPr>
  <p:slideViewPr>
    <p:cSldViewPr snapToGrid="0" showGuides="1">
      <p:cViewPr>
        <p:scale>
          <a:sx n="170" d="100"/>
          <a:sy n="170" d="100"/>
        </p:scale>
        <p:origin x="1856" y="-80"/>
      </p:cViewPr>
      <p:guideLst>
        <p:guide orient="horz" pos="734"/>
        <p:guide orient="horz" pos="145"/>
        <p:guide pos="25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795781"/>
            <a:ext cx="6995160" cy="382016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763261"/>
            <a:ext cx="6172200" cy="2649219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2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2735583"/>
            <a:ext cx="7098030" cy="456437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7343143"/>
            <a:ext cx="7098030" cy="24002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/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7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4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584202"/>
            <a:ext cx="7098030" cy="212090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2689861"/>
            <a:ext cx="3481506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4008120"/>
            <a:ext cx="3481506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2689861"/>
            <a:ext cx="3498652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4008120"/>
            <a:ext cx="3498652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62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74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16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1579882"/>
            <a:ext cx="4166235" cy="7797800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21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1579882"/>
            <a:ext cx="4166235" cy="7797800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584200"/>
            <a:ext cx="1774508" cy="929894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584200"/>
            <a:ext cx="5220653" cy="929894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584202"/>
            <a:ext cx="709803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2921000"/>
            <a:ext cx="709803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362-5BC2-472A-84D9-D6B87E5028F8}" type="datetimeFigureOut">
              <a:rPr kumimoji="1" lang="ja-JP" altLang="en-US" smtClean="0"/>
              <a:t>18/12/05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0170162"/>
            <a:ext cx="27774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kumimoji="1"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6" Type="http://schemas.openxmlformats.org/officeDocument/2006/relationships/image" Target="../media/image4.jpeg"/><Relationship Id="rId7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microsoft.com/office/2007/relationships/hdphoto" Target="../media/hdphoto2.wdp"/><Relationship Id="rId5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png"/><Relationship Id="rId5" Type="http://schemas.microsoft.com/office/2007/relationships/hdphoto" Target="../media/hdphoto3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0058" y="1153964"/>
            <a:ext cx="2158151" cy="1440000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xmlns="" id="{3456770F-BA8B-C143-8289-B9825645E5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" r="-1"/>
          <a:stretch/>
        </p:blipFill>
        <p:spPr>
          <a:xfrm>
            <a:off x="3044911" y="9408975"/>
            <a:ext cx="2155687" cy="1440000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xmlns="" id="{FA1EA524-FF8F-DE43-A86C-74F6408CE7A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6852" y="6002542"/>
            <a:ext cx="2160000" cy="1440000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3041678" y="2601656"/>
            <a:ext cx="2160000" cy="118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110167" y="5604259"/>
            <a:ext cx="2057400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美容オイル＋マスクで上質肌に仕上げる、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アルビオン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2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アイテム。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137400" y="3892180"/>
            <a:ext cx="1952515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明日は、いよいよクリスマスイヴですね☆特別な日のために直前でもできるスキンケアの一つとして、私がおすすめしたいの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が注目のオイル！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美容オイル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は乾燥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しがちな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季節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味方です。今夜はとって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おきの美容オイル＋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α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でじっく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り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ケアして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みてはいかがでしょう？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46975" y="2673298"/>
            <a:ext cx="1880188" cy="3561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【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クリスマスまであと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日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】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イヴ前日は上質オイルでスペシャルケア！</a:t>
            </a:r>
            <a:endParaRPr kumimoji="1" lang="ja-JP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76116" y="3441888"/>
            <a:ext cx="1522455" cy="2128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化粧品バイヤー</a:t>
            </a:r>
            <a:endParaRPr lang="en-US" altLang="ja-JP" sz="5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丹保</a:t>
            </a:r>
            <a:endParaRPr lang="en-US" altLang="ja-JP" sz="5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5332" y="3272509"/>
            <a:ext cx="464249" cy="10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2018.12.23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3609975" y="3265490"/>
            <a:ext cx="216694" cy="11767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633221" y="3273478"/>
            <a:ext cx="183054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ts val="900"/>
              </a:lnSpc>
            </a:pPr>
            <a:r>
              <a:rPr lang="en-US" altLang="ja-JP" sz="600" dirty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NEW</a:t>
            </a:r>
            <a:endParaRPr kumimoji="1" lang="ja-JP" altLang="en-US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884965" y="3265490"/>
            <a:ext cx="456095" cy="117673"/>
          </a:xfrm>
          <a:prstGeom prst="roundRect">
            <a:avLst/>
          </a:prstGeom>
          <a:solidFill>
            <a:schemeClr val="bg1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75930" y="3261052"/>
            <a:ext cx="312701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商品紹介</a:t>
            </a:r>
            <a:endParaRPr kumimoji="1" lang="ja-JP" altLang="en-US" sz="500" dirty="0">
              <a:solidFill>
                <a:srgbClr val="FF6699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1223-1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800" y="416431"/>
            <a:ext cx="2160000" cy="302352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034800" y="410937"/>
            <a:ext cx="2160000" cy="10441213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149337" y="7487068"/>
            <a:ext cx="197108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アルビオン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エクシア 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AL 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シークレット フォーミュラ オイル エメラルド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(30mL)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10,800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65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109931" y="753590"/>
            <a:ext cx="1985866" cy="23743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トップ  ＞  記事一覧  ＞ 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【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クリスマスまであと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日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】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イヴ前日は上質オイルでスペシャルケア！</a:t>
            </a:r>
            <a:endParaRPr lang="en-US" altLang="ja-JP" sz="600" dirty="0">
              <a:solidFill>
                <a:schemeClr val="bg1">
                  <a:lumMod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5" name="円/楕円 24"/>
          <p:cNvSpPr>
            <a:spLocks noChangeAspect="1"/>
          </p:cNvSpPr>
          <p:nvPr/>
        </p:nvSpPr>
        <p:spPr>
          <a:xfrm>
            <a:off x="3126612" y="3452590"/>
            <a:ext cx="216024" cy="216000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xmlns="" id="{D5AF09D9-755E-482F-9358-55C1A62BE8F1}"/>
              </a:ext>
            </a:extLst>
          </p:cNvPr>
          <p:cNvSpPr txBox="1"/>
          <p:nvPr/>
        </p:nvSpPr>
        <p:spPr>
          <a:xfrm>
            <a:off x="3147312" y="7839371"/>
            <a:ext cx="1942604" cy="14619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まずは、肌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角層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への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浸透性に優れたこちらのオイルをご紹介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ギリシア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クレタ島で採れる希少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なエキストラバージンオリーブオイル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(※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メインに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、豊富な植物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オイルを配合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。肌にうるおいを与え、ツヤ感たっぷりの肌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に導いて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くれますよ。</a:t>
            </a:r>
            <a:endParaRPr lang="en-US" altLang="ja-JP" sz="75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endParaRPr lang="en-US" altLang="ja-JP" sz="6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en-US" altLang="ja-JP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オリーブ油</a:t>
            </a:r>
            <a:r>
              <a:rPr lang="en-US" altLang="ja-JP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トリートメント成分</a:t>
            </a:r>
            <a:r>
              <a:rPr lang="en-US" altLang="ja-JP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endParaRPr lang="ja-JP" altLang="en-US" sz="6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442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xmlns="" id="{9313CD58-C41F-454E-8918-2142910B5E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609" y="8178555"/>
            <a:ext cx="2160000" cy="14400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90" t="14543" r="14414" b="2928"/>
          <a:stretch/>
        </p:blipFill>
        <p:spPr>
          <a:xfrm>
            <a:off x="3052580" y="6060573"/>
            <a:ext cx="2156391" cy="1440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xmlns="" id="{047FE939-A0A4-5A48-A5EB-F599DF199A6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50748" y="1497644"/>
            <a:ext cx="2160000" cy="1440998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48246" y="449925"/>
            <a:ext cx="2160000" cy="10307827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xmlns="" id="{6F5310B6-608E-4818-BF47-C5D7CCECA47F}"/>
              </a:ext>
            </a:extLst>
          </p:cNvPr>
          <p:cNvSpPr txBox="1"/>
          <p:nvPr/>
        </p:nvSpPr>
        <p:spPr>
          <a:xfrm>
            <a:off x="3149174" y="3018159"/>
            <a:ext cx="194592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アルビオン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エクシア 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AL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エクストリーム チャージ セラムマスク 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(6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枚入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10,800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xmlns="" id="{70D2395D-7524-4E25-8155-BD5CAAB4822A}"/>
              </a:ext>
            </a:extLst>
          </p:cNvPr>
          <p:cNvSpPr txBox="1"/>
          <p:nvPr/>
        </p:nvSpPr>
        <p:spPr>
          <a:xfrm>
            <a:off x="3147311" y="3415007"/>
            <a:ext cx="1983111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オイルで肌のベースを整えたら、リッチな美容マスクを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プラスして♡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こちら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はコクのある濃厚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な美容液をたっぷりと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含ませたシートマスクです。顔にのせた瞬間、吸いつくように肌に密着してうるおい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を与え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、ふっくらキメ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を整えてくれます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。ハリ感をキープしてくれるので、悠長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にしていられないイヴ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前日のスペシャルケアに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ぴったりです☆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xmlns="" id="{EC03F8DD-4672-4656-9090-F74D578322C7}"/>
              </a:ext>
            </a:extLst>
          </p:cNvPr>
          <p:cNvSpPr txBox="1"/>
          <p:nvPr/>
        </p:nvSpPr>
        <p:spPr>
          <a:xfrm>
            <a:off x="3110167" y="5666762"/>
            <a:ext cx="2057400" cy="3304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贅沢なアイテムで肌調子もテンションも上がる</a:t>
            </a: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ドゥ</a:t>
            </a:r>
            <a:r>
              <a:rPr lang="ja-JP" altLang="en-US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･ラ･メール</a:t>
            </a: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7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。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xmlns="" id="{9A259F65-9953-8942-8EB5-24A36C3D35A6}"/>
              </a:ext>
            </a:extLst>
          </p:cNvPr>
          <p:cNvSpPr txBox="1"/>
          <p:nvPr/>
        </p:nvSpPr>
        <p:spPr>
          <a:xfrm>
            <a:off x="3109242" y="7542303"/>
            <a:ext cx="2005692" cy="4372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ドゥ･ラ･メール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左から、ザ･リニューアル オイル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(30mL)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30,240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円、ザ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･リバイタライジング ハイドレイティング セラム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(30mL)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27,000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65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xmlns="" id="{D5AF09D9-755E-482F-9358-55C1A62BE8F1}"/>
              </a:ext>
            </a:extLst>
          </p:cNvPr>
          <p:cNvSpPr txBox="1"/>
          <p:nvPr/>
        </p:nvSpPr>
        <p:spPr>
          <a:xfrm>
            <a:off x="3131823" y="495430"/>
            <a:ext cx="203574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使い方は化粧水の前に、顔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全体をマッサージするようになじませて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。するすると肌にのび広がるので、お手入れするのも楽しくなりそう♪</a:t>
            </a:r>
            <a:endParaRPr lang="ja-JP" altLang="en-US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1223-2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xmlns="" id="{F6C33163-6993-451D-B806-BACF99C55418}"/>
              </a:ext>
            </a:extLst>
          </p:cNvPr>
          <p:cNvSpPr txBox="1"/>
          <p:nvPr/>
        </p:nvSpPr>
        <p:spPr>
          <a:xfrm>
            <a:off x="3131823" y="9680971"/>
            <a:ext cx="1943985" cy="3528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ラグジュアリーなアイテム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で気分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を盛り上げるなら、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ドゥ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･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ラ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･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メール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を。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688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>
            <a:extLst>
              <a:ext uri="{FF2B5EF4-FFF2-40B4-BE49-F238E27FC236}">
                <a16:creationId xmlns:a16="http://schemas.microsoft.com/office/drawing/2014/main" xmlns="" id="{7B32A023-6D8A-43A2-90A9-13FF5E755B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25" b="9630"/>
          <a:stretch/>
        </p:blipFill>
        <p:spPr>
          <a:xfrm>
            <a:off x="3054349" y="8699249"/>
            <a:ext cx="2160000" cy="1401139"/>
          </a:xfrm>
          <a:prstGeom prst="rect">
            <a:avLst/>
          </a:prstGeom>
        </p:spPr>
      </p:pic>
      <p:grpSp>
        <p:nvGrpSpPr>
          <p:cNvPr id="13" name="グループ化 12"/>
          <p:cNvGrpSpPr/>
          <p:nvPr/>
        </p:nvGrpSpPr>
        <p:grpSpPr>
          <a:xfrm>
            <a:off x="3066477" y="7673090"/>
            <a:ext cx="2160000" cy="1020636"/>
            <a:chOff x="3048362" y="7685971"/>
            <a:chExt cx="2160000" cy="1020636"/>
          </a:xfrm>
        </p:grpSpPr>
        <p:sp>
          <p:nvSpPr>
            <p:cNvPr id="16" name="正方形/長方形 15"/>
            <p:cNvSpPr/>
            <p:nvPr/>
          </p:nvSpPr>
          <p:spPr>
            <a:xfrm>
              <a:off x="3048362" y="7685971"/>
              <a:ext cx="2160000" cy="102063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17" name="角丸四角形 16"/>
            <p:cNvSpPr/>
            <p:nvPr/>
          </p:nvSpPr>
          <p:spPr>
            <a:xfrm>
              <a:off x="3396149" y="7843848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18" name="角丸四角形 17"/>
            <p:cNvSpPr/>
            <p:nvPr/>
          </p:nvSpPr>
          <p:spPr>
            <a:xfrm>
              <a:off x="4118631" y="7843848"/>
              <a:ext cx="871232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19" name="角丸四角形 18"/>
            <p:cNvSpPr/>
            <p:nvPr/>
          </p:nvSpPr>
          <p:spPr>
            <a:xfrm>
              <a:off x="3133767" y="8062901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21" name="角丸四角形 20"/>
            <p:cNvSpPr/>
            <p:nvPr/>
          </p:nvSpPr>
          <p:spPr>
            <a:xfrm>
              <a:off x="3856249" y="8062901"/>
              <a:ext cx="648000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22" name="角丸四角形 21"/>
            <p:cNvSpPr/>
            <p:nvPr/>
          </p:nvSpPr>
          <p:spPr>
            <a:xfrm>
              <a:off x="4536862" y="8062900"/>
              <a:ext cx="576000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23" name="角丸四角形 22"/>
            <p:cNvSpPr/>
            <p:nvPr/>
          </p:nvSpPr>
          <p:spPr>
            <a:xfrm>
              <a:off x="3354102" y="8291014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24" name="角丸四角形 23"/>
            <p:cNvSpPr/>
            <p:nvPr/>
          </p:nvSpPr>
          <p:spPr>
            <a:xfrm>
              <a:off x="4076584" y="8291014"/>
              <a:ext cx="871232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xmlns="" id="{84849B2B-56FE-4196-B652-023B555558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55" b="32810"/>
          <a:stretch/>
        </p:blipFill>
        <p:spPr>
          <a:xfrm>
            <a:off x="3056941" y="6337185"/>
            <a:ext cx="2124000" cy="1249195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4713" r="25214"/>
          <a:stretch/>
        </p:blipFill>
        <p:spPr>
          <a:xfrm>
            <a:off x="3036627" y="2021444"/>
            <a:ext cx="2156346" cy="1440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344131"/>
            <a:ext cx="2160000" cy="10045924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xmlns="" id="{F6C33163-6993-451D-B806-BACF99C55418}"/>
              </a:ext>
            </a:extLst>
          </p:cNvPr>
          <p:cNvSpPr txBox="1"/>
          <p:nvPr/>
        </p:nvSpPr>
        <p:spPr>
          <a:xfrm>
            <a:off x="3155552" y="362799"/>
            <a:ext cx="1943985" cy="13465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こちら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は、ブランドの真髄であるミラクル ブロス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™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(※1)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が含まれた水分層と相性のよいオイル層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層に分かれたトリートメントオイルです。さらりとした使用感で角層のすみずみに広がり、しなやかな肌に導きます。イヴ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のデートやパーティの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直前なら、ちょっと贅沢に手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や腕に使うのもおすすめです♪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xmlns="" id="{91212671-EF11-40E8-97A1-34C42A666A42}"/>
              </a:ext>
            </a:extLst>
          </p:cNvPr>
          <p:cNvSpPr txBox="1"/>
          <p:nvPr/>
        </p:nvSpPr>
        <p:spPr>
          <a:xfrm>
            <a:off x="3139510" y="3516576"/>
            <a:ext cx="1983111" cy="18081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スペシャルケアとして、オイルの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後に加えたいの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がこの美容液。みずみずし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い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テクスチャー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で肌をうるおいで満たし、乾燥による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小じわを目立たなくします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(※2) </a:t>
            </a:r>
            <a:r>
              <a:rPr lang="ja-JP" altLang="en-US" sz="7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もちろんこちらにも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ミラクル ブロス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™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(※1)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を配合。贅沢な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保湿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ケアで、</a:t>
            </a:r>
            <a:r>
              <a:rPr lang="ja-JP" altLang="en-US" sz="7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いきいき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としたすこやかな肌でイヴ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迎えられそう♫</a:t>
            </a:r>
            <a:endParaRPr lang="en-US" altLang="ja-JP" sz="75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endParaRPr lang="en-US" altLang="ja-JP" sz="6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en-US" altLang="ja-JP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 </a:t>
            </a:r>
            <a:r>
              <a:rPr lang="ja-JP" altLang="en-US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海藻などからなる独自の保湿成分</a:t>
            </a:r>
            <a:endParaRPr lang="en-US" altLang="ja-JP" sz="65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en-US" altLang="ja-JP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※2</a:t>
            </a:r>
            <a:r>
              <a:rPr lang="ja-JP" altLang="en-US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効能評価試験済み</a:t>
            </a:r>
            <a:endParaRPr lang="en-US" altLang="ja-JP" sz="6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xmlns="" id="{46D38B65-F447-6546-BACB-D2C7D44B9943}"/>
              </a:ext>
            </a:extLst>
          </p:cNvPr>
          <p:cNvSpPr txBox="1"/>
          <p:nvPr/>
        </p:nvSpPr>
        <p:spPr>
          <a:xfrm>
            <a:off x="3155552" y="5418926"/>
            <a:ext cx="1943986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乾燥の季節のお助けアイテムとして優秀な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トリートメント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オイル。イヴ前日を皮切りに、ぜひ、この冬の保湿対策としても取り入れてみてくださいね♡</a:t>
            </a:r>
            <a:endParaRPr lang="en-US" altLang="ja-JP" sz="75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500540" y="7830967"/>
            <a:ext cx="1319092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ご褒美コスメ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アルビオン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ドゥラメール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美容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オイル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シート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マスク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美容</a:t>
            </a:r>
            <a:r>
              <a:rPr lang="ja-JP" altLang="en-US" sz="80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液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1223-3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2911131" y="10333483"/>
            <a:ext cx="242641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フリーフォーム 31"/>
          <p:cNvSpPr/>
          <p:nvPr/>
        </p:nvSpPr>
        <p:spPr>
          <a:xfrm>
            <a:off x="3026010" y="10358485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フリーフォーム 32"/>
          <p:cNvSpPr/>
          <p:nvPr/>
        </p:nvSpPr>
        <p:spPr>
          <a:xfrm>
            <a:off x="3014748" y="10286419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8749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1436</TotalTime>
  <Words>595</Words>
  <Application>Microsoft Macintosh PowerPoint</Application>
  <PresentationFormat>B4 (JIS) 257x364 mm</PresentationFormat>
  <Paragraphs>34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icomm_win03</dc:creator>
  <cp:lastModifiedBy>icomm icomm_share</cp:lastModifiedBy>
  <cp:revision>232</cp:revision>
  <cp:lastPrinted>2018-11-22T08:48:40Z</cp:lastPrinted>
  <dcterms:created xsi:type="dcterms:W3CDTF">2018-10-01T11:14:38Z</dcterms:created>
  <dcterms:modified xsi:type="dcterms:W3CDTF">2018-12-05T08:15:58Z</dcterms:modified>
</cp:coreProperties>
</file>