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8229600" cy="10972800" type="B4JIS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22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5419" autoAdjust="0"/>
  </p:normalViewPr>
  <p:slideViewPr>
    <p:cSldViewPr snapToGrid="0" showGuides="1">
      <p:cViewPr>
        <p:scale>
          <a:sx n="150" d="100"/>
          <a:sy n="150" d="100"/>
        </p:scale>
        <p:origin x="992" y="2144"/>
      </p:cViewPr>
      <p:guideLst>
        <p:guide orient="horz" pos="2322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18/12/06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6.png"/><Relationship Id="rId5" Type="http://schemas.microsoft.com/office/2007/relationships/hdphoto" Target="../media/hdphoto2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4" Type="http://schemas.openxmlformats.org/officeDocument/2006/relationships/image" Target="../media/image8.png"/><Relationship Id="rId5" Type="http://schemas.microsoft.com/office/2007/relationships/hdphoto" Target="../media/hdphoto4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png"/><Relationship Id="rId5" Type="http://schemas.microsoft.com/office/2007/relationships/hdphoto" Target="../media/hdphoto5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xmlns="" id="{6283995A-A0E3-6946-97BA-2652D9DC01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8865" y="5932607"/>
            <a:ext cx="2158341" cy="3054322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495068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23815" y="5515568"/>
            <a:ext cx="1978870" cy="3304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好スタートの</a:t>
            </a: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予感♡表紙を飾った“ポジティブカラー”を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チェック！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14582" y="3720091"/>
            <a:ext cx="1996857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現在、大丸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・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松坂屋各店では、「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TRILL×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DEPACO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」がコラボしたリーフレットで新春コスメをご紹介しています。リーフレットは店頭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で手に入るので、ぜひご覧くださいね♪今日は、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その表紙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でピックアップして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いる“ポジティブカラー”のアイテムを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ピックアップ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しちゃいます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566710"/>
            <a:ext cx="2020592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TRILL×DEPACO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」が選んだ、</a:t>
            </a:r>
            <a:r>
              <a:rPr lang="en-US" altLang="ja-JP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2019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年注目の“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ポジティブカラー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”はこれ♫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335300"/>
            <a:ext cx="1522455" cy="2128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化粧品バイヤー</a:t>
            </a: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丹保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165921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2018.12.29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158902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166890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158902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154464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1229-1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10937"/>
            <a:ext cx="2160000" cy="1044121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753590"/>
            <a:ext cx="1985866" cy="23743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 「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TRILL×DEPACO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」が選んだ、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2019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年注目の“ポジティブカラー”はこれ♫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xmlns="" id="{1143B1BE-84D9-4A28-A889-A92B717CD1FC}"/>
              </a:ext>
            </a:extLst>
          </p:cNvPr>
          <p:cNvSpPr txBox="1"/>
          <p:nvPr/>
        </p:nvSpPr>
        <p:spPr>
          <a:xfrm>
            <a:off x="3126504" y="9023952"/>
            <a:ext cx="1942062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女性向け人気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WEB&amp;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アプリ「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TRILL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」と大丸・松坂屋のデパコス情報メディア「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DEPACO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」がコラボした今回の企画。キュート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なルックスの新作コスメがお皿に並べられて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いるリーフレットの表紙にも注目を♪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テーマ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はずばり「ポジティブカラーで新しい私に！」。“元気になれるような色のコスメを使って、新しい自分を発見する”という視点で選ばれたメイクアイテムを早速ご紹介しましょう。</a:t>
            </a:r>
            <a:endParaRPr lang="ja-JP" altLang="en-US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8" name="円/楕円 27"/>
          <p:cNvSpPr>
            <a:spLocks noChangeAspect="1"/>
          </p:cNvSpPr>
          <p:nvPr/>
        </p:nvSpPr>
        <p:spPr>
          <a:xfrm>
            <a:off x="3126398" y="3344738"/>
            <a:ext cx="216024" cy="216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xmlns="" id="{6283995A-A0E3-6946-97BA-2652D9DC01A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9975" y="1051074"/>
            <a:ext cx="1017578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screen">
            <a:lum bright="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4879" y="7548223"/>
            <a:ext cx="2153888" cy="1440712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9290" y="1665224"/>
            <a:ext cx="2159728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424340"/>
            <a:ext cx="2160000" cy="10307827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22516" y="494045"/>
            <a:ext cx="1993343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ドットが弾ける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〈RMK〉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で、新春らしい気分を高めて♡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30290" y="3189507"/>
            <a:ext cx="19852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〈RMK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左から時計回りに、ア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カラーゲーム アイズ＆チークパレット税込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7,344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円、カラーポップリップスティック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(02)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3,780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カラーポップアイズ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(02)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4,104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※1.11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xmlns="" id="{70D2395D-7524-4E25-8155-BD5CAAB4822A}"/>
              </a:ext>
            </a:extLst>
          </p:cNvPr>
          <p:cNvSpPr txBox="1"/>
          <p:nvPr/>
        </p:nvSpPr>
        <p:spPr>
          <a:xfrm>
            <a:off x="3146192" y="3849444"/>
            <a:ext cx="1913983" cy="28854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レトロポップ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色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がドットデザインで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IN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し、ポジティブ気分を叶えてくれるパレット。遊び心たっぷりに目元を彩る鮮やかカラーに、ベーシックなグレーやホワイト、チークにも使えるピンクやオレンジもプラス♫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ブラウンカラー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とポップカラーを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組み合わせた「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カラーポップアイズ」は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、多彩な演出ができるアイシャドウ。写真の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02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はオフィスメイク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にも使いやすく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、抜け感のあるアイメイクに。</a:t>
            </a:r>
            <a:endParaRPr lang="ja-JP" altLang="en-US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そしてパッケージ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も本体もドット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なリップスティックも登場！カラー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と中央のパール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、と質感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の異なる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色が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本になっているから、ニュアンスの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あるリップ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メイク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演出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できます♡</a:t>
            </a:r>
            <a:endParaRPr lang="ja-JP" altLang="en-US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xmlns="" id="{AF296986-81B5-42F3-9192-7975E26EB6E8}"/>
              </a:ext>
            </a:extLst>
          </p:cNvPr>
          <p:cNvSpPr txBox="1"/>
          <p:nvPr/>
        </p:nvSpPr>
        <p:spPr>
          <a:xfrm>
            <a:off x="3117307" y="1033196"/>
            <a:ext cx="1983111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“元気になれる色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”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デザインで心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が躍るのが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〈RMK〉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新作。愛らしい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“ドット”が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モチーフのコレクションです♪</a:t>
            </a:r>
            <a:endParaRPr lang="ja-JP" altLang="en-US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xmlns="" id="{9E03AC2F-703F-46D1-944D-C5850472294F}"/>
              </a:ext>
            </a:extLst>
          </p:cNvPr>
          <p:cNvSpPr txBox="1"/>
          <p:nvPr/>
        </p:nvSpPr>
        <p:spPr>
          <a:xfrm>
            <a:off x="3107776" y="7146651"/>
            <a:ext cx="1993343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色だけでなく、香りでも心を満たしてくれる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ポール ＆ ジョー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7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xmlns="" id="{4ED200BC-C753-497B-95D9-17B3B1DAE3D1}"/>
              </a:ext>
            </a:extLst>
          </p:cNvPr>
          <p:cNvSpPr txBox="1"/>
          <p:nvPr/>
        </p:nvSpPr>
        <p:spPr>
          <a:xfrm>
            <a:off x="3120792" y="9018062"/>
            <a:ext cx="20056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ポール ＆ ジョー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アイカラー 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CS (117)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3,240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※1.5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xmlns="" id="{F6C33163-6993-451D-B806-BACF99C55418}"/>
              </a:ext>
            </a:extLst>
          </p:cNvPr>
          <p:cNvSpPr txBox="1"/>
          <p:nvPr/>
        </p:nvSpPr>
        <p:spPr>
          <a:xfrm>
            <a:off x="3121514" y="9315199"/>
            <a:ext cx="1983111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「まるで砂糖菓子みたい♡」とビジュアル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にときめいたの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が、このアイカラー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。フラワーボックス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を思わせるデザインで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、オレンジ、レッド、ピンク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色を自由にアレンジしてアイメイクを楽しめます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。サプライズ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なのが、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みずみずしい花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の香りも漂ってくること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！瞬きする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たびにフワッと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香るんですよ。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1229-2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5352" y="5537250"/>
            <a:ext cx="2160000" cy="14400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4" cstate="screen">
            <a:lum bright="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916038"/>
            <a:ext cx="2159890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480611"/>
            <a:ext cx="2160000" cy="8936347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xmlns="" id="{05942430-49E5-4FDD-BDD7-D81B4F798B71}"/>
              </a:ext>
            </a:extLst>
          </p:cNvPr>
          <p:cNvSpPr txBox="1"/>
          <p:nvPr/>
        </p:nvSpPr>
        <p:spPr>
          <a:xfrm>
            <a:off x="3146865" y="520266"/>
            <a:ext cx="1993343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新たなロマンスを呼び込む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!?〈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ジルスチュアート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ブラッシュ</a:t>
            </a: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xmlns="" id="{B2FFE0AD-BC4F-4042-B97C-231F5317AEFA}"/>
              </a:ext>
            </a:extLst>
          </p:cNvPr>
          <p:cNvSpPr txBox="1"/>
          <p:nvPr/>
        </p:nvSpPr>
        <p:spPr>
          <a:xfrm>
            <a:off x="3134459" y="2417445"/>
            <a:ext cx="20056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ジルスチュアート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ジルスチュアート ブレンドブラッシュブロッサム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(05)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4,860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※1.4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発売</a:t>
            </a:r>
            <a:endParaRPr lang="en-US" altLang="ja-JP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xmlns="" id="{91212671-EF11-40E8-97A1-34C42A666A42}"/>
              </a:ext>
            </a:extLst>
          </p:cNvPr>
          <p:cNvSpPr txBox="1"/>
          <p:nvPr/>
        </p:nvSpPr>
        <p:spPr>
          <a:xfrm>
            <a:off x="3132101" y="2727476"/>
            <a:ext cx="198311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春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の光や花を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思わせる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色が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セットされ、ハッピーな表情を作ってくれるのがこちらのブラッシュ。オイルベース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でツヤ感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出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るグロウカラーと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、パウダーベースでシアーマットな仕上がりのなる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フォギーカラーは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、ミックスしても単色でも使えます。「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 romantic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」と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名付けられた写真の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05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は、新たな出会いを予感させるようなベージュピンク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♡ブラシ付き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嬉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しいです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ね。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1229-3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xmlns="" id="{EAB8D3F7-F302-407B-BDF1-A2E85D381EDB}"/>
              </a:ext>
            </a:extLst>
          </p:cNvPr>
          <p:cNvSpPr txBox="1"/>
          <p:nvPr/>
        </p:nvSpPr>
        <p:spPr>
          <a:xfrm>
            <a:off x="3118073" y="5128613"/>
            <a:ext cx="1993343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クレ・ド・ポー ボーテ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のリップで、写真映えする唇に♡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xmlns="" id="{ED204036-D357-4AA2-A80B-346738A6D45C}"/>
              </a:ext>
            </a:extLst>
          </p:cNvPr>
          <p:cNvSpPr txBox="1"/>
          <p:nvPr/>
        </p:nvSpPr>
        <p:spPr>
          <a:xfrm>
            <a:off x="3113853" y="7033122"/>
            <a:ext cx="20056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クレ・ド・ポー ボーテ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ルージュルミヌ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各税込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5,400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※1.21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xmlns="" id="{DCD7C2B1-8337-4DE4-AF9E-024FAE4DEE4D}"/>
              </a:ext>
            </a:extLst>
          </p:cNvPr>
          <p:cNvSpPr txBox="1"/>
          <p:nvPr/>
        </p:nvSpPr>
        <p:spPr>
          <a:xfrm>
            <a:off x="3133796" y="7413806"/>
            <a:ext cx="198311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レフ板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のような効果で光を集め、ふっくら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とした唇を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演出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できるのが、こちらの新作リップ。体温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でとろけるオイル配合で、心地よいテクスチャー。華やかな色づきと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透明感の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両方が叶うのがいいですね。スリムタイプなので、そのままサッと塗ってもサマになります♡表紙の撮影時にこだわったのが、ユニークなパッケージの見せ方。透明なボトム部分から透ける色彩にもご注目ください♪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8749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xmlns="" id="{626163B0-D5F5-441D-BE17-AAF0C12481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40476" y="8332827"/>
            <a:ext cx="2160000" cy="1588461"/>
          </a:xfrm>
          <a:prstGeom prst="rect">
            <a:avLst/>
          </a:prstGeom>
        </p:spPr>
      </p:pic>
      <p:grpSp>
        <p:nvGrpSpPr>
          <p:cNvPr id="43" name="グループ化 42"/>
          <p:cNvGrpSpPr/>
          <p:nvPr/>
        </p:nvGrpSpPr>
        <p:grpSpPr>
          <a:xfrm>
            <a:off x="3047142" y="7364818"/>
            <a:ext cx="2160000" cy="1020636"/>
            <a:chOff x="3048362" y="7685971"/>
            <a:chExt cx="2160000" cy="1020636"/>
          </a:xfrm>
        </p:grpSpPr>
        <p:sp>
          <p:nvSpPr>
            <p:cNvPr id="44" name="正方形/長方形 43"/>
            <p:cNvSpPr/>
            <p:nvPr/>
          </p:nvSpPr>
          <p:spPr>
            <a:xfrm>
              <a:off x="3048362" y="7685971"/>
              <a:ext cx="2160000" cy="10206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45" name="角丸四角形 44"/>
            <p:cNvSpPr/>
            <p:nvPr/>
          </p:nvSpPr>
          <p:spPr>
            <a:xfrm>
              <a:off x="3396149" y="7843848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46" name="角丸四角形 45"/>
            <p:cNvSpPr/>
            <p:nvPr/>
          </p:nvSpPr>
          <p:spPr>
            <a:xfrm>
              <a:off x="4118631" y="7843848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47" name="角丸四角形 46"/>
            <p:cNvSpPr/>
            <p:nvPr/>
          </p:nvSpPr>
          <p:spPr>
            <a:xfrm>
              <a:off x="3133767" y="8062901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48" name="角丸四角形 47"/>
            <p:cNvSpPr/>
            <p:nvPr/>
          </p:nvSpPr>
          <p:spPr>
            <a:xfrm>
              <a:off x="3856249" y="8062901"/>
              <a:ext cx="648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49" name="角丸四角形 48"/>
            <p:cNvSpPr/>
            <p:nvPr/>
          </p:nvSpPr>
          <p:spPr>
            <a:xfrm>
              <a:off x="4536862" y="8062900"/>
              <a:ext cx="576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50" name="角丸四角形 49"/>
            <p:cNvSpPr/>
            <p:nvPr/>
          </p:nvSpPr>
          <p:spPr>
            <a:xfrm>
              <a:off x="3354102" y="8291014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51" name="角丸四角形 50"/>
            <p:cNvSpPr/>
            <p:nvPr/>
          </p:nvSpPr>
          <p:spPr>
            <a:xfrm>
              <a:off x="4076584" y="8291014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xmlns="" id="{80F15AFC-4409-4173-9E9B-2ECDFA05AF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32214"/>
          <a:stretch/>
        </p:blipFill>
        <p:spPr>
          <a:xfrm>
            <a:off x="3038438" y="6049372"/>
            <a:ext cx="2160000" cy="1293234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912" y="796778"/>
            <a:ext cx="2160000" cy="1440000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3034800" y="233658"/>
            <a:ext cx="2160000" cy="978855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1229-4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xmlns="" id="{DE3567A3-1C65-4CE3-A9E2-965A6669D2D5}"/>
              </a:ext>
            </a:extLst>
          </p:cNvPr>
          <p:cNvSpPr txBox="1"/>
          <p:nvPr/>
        </p:nvSpPr>
        <p:spPr>
          <a:xfrm>
            <a:off x="3118443" y="2276039"/>
            <a:ext cx="20056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アディクション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ザ アイシャドウ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L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ady Camellia</a:t>
            </a:r>
            <a:r>
              <a:rPr lang="ja-JP" altLang="en-US" sz="6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Soprano)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各税込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2,160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※1.4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xmlns="" id="{962A29FD-F055-43D3-BAC0-436B620C5EFD}"/>
              </a:ext>
            </a:extLst>
          </p:cNvPr>
          <p:cNvSpPr txBox="1"/>
          <p:nvPr/>
        </p:nvSpPr>
        <p:spPr>
          <a:xfrm>
            <a:off x="3120547" y="2623492"/>
            <a:ext cx="1983111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アディクション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の名品「ザ アイシャドウ」からは、数量限定で登場する新色をピックアップ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。写真左の「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Lady Camellia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」は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ゴールドが輝くパープルピンクで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、春らしいやわらか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色合い。右の「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Soprano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」は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シルバーパールが輝くホワイトベージュで、ハイライトカラーとして使えば上品な印象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に。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xmlns="" id="{121A7F38-1DC8-4684-827A-EE46A3CB650F}"/>
              </a:ext>
            </a:extLst>
          </p:cNvPr>
          <p:cNvSpPr txBox="1"/>
          <p:nvPr/>
        </p:nvSpPr>
        <p:spPr>
          <a:xfrm>
            <a:off x="3130792" y="289538"/>
            <a:ext cx="1993343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明るい印象のまなざしを演出できる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アディクション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の限定色。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xmlns="" id="{760D886B-E1B1-4481-8D79-9964A26CD65B}"/>
              </a:ext>
            </a:extLst>
          </p:cNvPr>
          <p:cNvSpPr txBox="1"/>
          <p:nvPr/>
        </p:nvSpPr>
        <p:spPr>
          <a:xfrm>
            <a:off x="3137299" y="4149763"/>
            <a:ext cx="1983111" cy="929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今回は表紙に掲載のアイテムをお届けしましたが、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「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TRILL×DEPACO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」には、まだまだ気分をポジティブに盛り上げてくれる新作コスメが満載！ぜひ、店頭でチェックしてください♪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="" xmlns:a16="http://schemas.microsoft.com/office/drawing/2014/main" id="{F33057A3-C9F8-CF41-A09A-6A05B1C47052}"/>
              </a:ext>
            </a:extLst>
          </p:cNvPr>
          <p:cNvSpPr txBox="1"/>
          <p:nvPr/>
        </p:nvSpPr>
        <p:spPr>
          <a:xfrm>
            <a:off x="5351192" y="7118784"/>
            <a:ext cx="1484138" cy="25006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#TRILL</a:t>
            </a: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新商品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新作コスメ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#RMK</a:t>
            </a: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ポール＆ジョー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ジルスチュアート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クレドポーボーテ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アディクション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アイシャドウパレット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アイシャドウ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口紅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リップ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チーク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53" name="正方形/長方形 52"/>
          <p:cNvSpPr/>
          <p:nvPr/>
        </p:nvSpPr>
        <p:spPr>
          <a:xfrm>
            <a:off x="2924779" y="9997213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フリーフォーム 53"/>
          <p:cNvSpPr/>
          <p:nvPr/>
        </p:nvSpPr>
        <p:spPr>
          <a:xfrm>
            <a:off x="3039658" y="10022215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フリーフォーム 54"/>
          <p:cNvSpPr/>
          <p:nvPr/>
        </p:nvSpPr>
        <p:spPr>
          <a:xfrm>
            <a:off x="3028396" y="9950149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="" xmlns:a16="http://schemas.microsoft.com/office/drawing/2014/main" id="{760D886B-E1B1-4481-8D79-9964A26CD65B}"/>
              </a:ext>
            </a:extLst>
          </p:cNvPr>
          <p:cNvSpPr txBox="1"/>
          <p:nvPr/>
        </p:nvSpPr>
        <p:spPr>
          <a:xfrm>
            <a:off x="3129416" y="5410245"/>
            <a:ext cx="1983111" cy="3528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TRILL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」の「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新春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ビューティ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紹介記事はこちら！ 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（外部サイトへ）→</a:t>
            </a:r>
            <a:endParaRPr lang="ja-JP" altLang="en-US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5" name="角丸四角形 24"/>
          <p:cNvSpPr/>
          <p:nvPr/>
        </p:nvSpPr>
        <p:spPr>
          <a:xfrm>
            <a:off x="3138600" y="5835674"/>
            <a:ext cx="1944000" cy="234000"/>
          </a:xfrm>
          <a:prstGeom prst="roundRect">
            <a:avLst>
              <a:gd name="adj" fmla="val 12002"/>
            </a:avLst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165704" y="5899245"/>
            <a:ext cx="191689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7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</a:t>
            </a:r>
            <a:r>
              <a:rPr lang="en-US" altLang="ja-JP" sz="7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TRILL×DEPACO </a:t>
            </a:r>
            <a:r>
              <a:rPr lang="ja-JP" altLang="en-US" sz="7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」特設サイトをチェック！ </a:t>
            </a:r>
          </a:p>
        </p:txBody>
      </p:sp>
    </p:spTree>
    <p:extLst>
      <p:ext uri="{BB962C8B-B14F-4D97-AF65-F5344CB8AC3E}">
        <p14:creationId xmlns:p14="http://schemas.microsoft.com/office/powerpoint/2010/main" val="310791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1280</TotalTime>
  <Words>938</Words>
  <Application>Microsoft Macintosh PowerPoint</Application>
  <PresentationFormat>B4 (JIS) 257x364 mm</PresentationFormat>
  <Paragraphs>49</Paragraphs>
  <Slides>4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5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 icomm_share</cp:lastModifiedBy>
  <cp:revision>230</cp:revision>
  <cp:lastPrinted>2018-10-10T03:56:08Z</cp:lastPrinted>
  <dcterms:created xsi:type="dcterms:W3CDTF">2018-10-01T11:14:38Z</dcterms:created>
  <dcterms:modified xsi:type="dcterms:W3CDTF">2018-12-06T08:51:06Z</dcterms:modified>
</cp:coreProperties>
</file>