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14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50" d="100"/>
          <a:sy n="150" d="100"/>
        </p:scale>
        <p:origin x="856" y="216"/>
      </p:cViewPr>
      <p:guideLst>
        <p:guide orient="horz" pos="1914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xmlns="" id="{16B3B5C7-AAA9-4A2C-9E17-55377E3E0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238" y="1161656"/>
            <a:ext cx="2160001" cy="14400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xmlns="" id="{107C86D6-A1E9-4953-B8A3-C07ADA0551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71" y="7355378"/>
            <a:ext cx="2159999" cy="143999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xmlns="" id="{7AA02767-ED1B-4A73-B718-27C20C12D1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238" y="5821195"/>
            <a:ext cx="2160000" cy="1438921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356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お悩みアンサー！肌状態に合わせたスキンケアが知りたい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後編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エディター</a:t>
            </a:r>
            <a:endParaRPr lang="ja-JP" altLang="en-US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HIDECO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2018.12.30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97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SPECIAL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1230-1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お悩みアンサー！肌状態に合わせたスキンケアが知りたい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後編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xmlns="" id="{1F92CEEC-32CF-4B6A-8DD1-AD4A8045E08C}"/>
              </a:ext>
            </a:extLst>
          </p:cNvPr>
          <p:cNvSpPr txBox="1"/>
          <p:nvPr/>
        </p:nvSpPr>
        <p:spPr>
          <a:xfrm>
            <a:off x="3082871" y="5573968"/>
            <a:ext cx="2057400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大丸東京店の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イプサ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へ！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xmlns="" id="{78DE4377-90CD-4AF0-94C2-BA923841D1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37" r="1437" b="1"/>
          <a:stretch/>
        </p:blipFill>
        <p:spPr>
          <a:xfrm>
            <a:off x="3079243" y="3427249"/>
            <a:ext cx="279504" cy="279504"/>
          </a:xfrm>
          <a:prstGeom prst="flowChartConnector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xmlns="" id="{7C9D59BA-C10A-4381-8FBF-D06E58D1F2A1}"/>
              </a:ext>
            </a:extLst>
          </p:cNvPr>
          <p:cNvSpPr txBox="1"/>
          <p:nvPr/>
        </p:nvSpPr>
        <p:spPr>
          <a:xfrm>
            <a:off x="3152915" y="8871662"/>
            <a:ext cx="1943359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今回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もまずは丁寧なカウンセリング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スタート。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HIDECO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が今いちばん気に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なる目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元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シミ・そばかす＆</a:t>
            </a:r>
            <a:r>
              <a:rPr lang="ja-JP" alt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おで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この乾燥といった悩みなど、ヒアリング内容が書き込まれていきます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。そして顔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半分をメイクオフしたら、いよいよ肌測定へ。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188271" y="3832658"/>
            <a:ext cx="1912399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では、皆さんからいただいたビューティのお悩みにお答えいたします。今回は、</a:t>
            </a:r>
            <a:r>
              <a:rPr lang="ja-JP" altLang="en-US" sz="750" dirty="0" err="1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なな</a:t>
            </a:r>
            <a:r>
              <a:rPr lang="ja-JP" altLang="en-US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もんさんからいただいた「スキンケアを見直したい！今の肌状態をチェック＆アドバイスしてくれるのはどこ？」という悩みを解決すべく、“</a:t>
            </a:r>
            <a:r>
              <a:rPr lang="en-US" altLang="ja-JP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 STAFF”</a:t>
            </a:r>
            <a:r>
              <a:rPr lang="ja-JP" altLang="en-US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en-US" altLang="ja-JP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HIDECO</a:t>
            </a:r>
            <a:r>
              <a:rPr lang="ja-JP" altLang="en-US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en-US" altLang="ja-JP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r>
              <a:rPr lang="en-US" altLang="ja-JP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に行って肌測定＆話を聞いてきました♪</a:t>
            </a: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881" y="4067051"/>
            <a:ext cx="2160000" cy="1440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xmlns="" id="{1BF24516-9CC6-4AFA-A177-2CB1625FEF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846" y="948193"/>
            <a:ext cx="2160000" cy="14400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xmlns="" id="{0E535EF2-5767-4E6E-BE27-2113BEE8CF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635" y="6961092"/>
            <a:ext cx="2159999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10404081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96400" y="6688755"/>
            <a:ext cx="2057400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細かい測定結果にびっくり！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41538" y="2442377"/>
            <a:ext cx="1999630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オリジナルの肌測定器「イプサライザー」の特徴は、生まれ持った肌（先天的肌質）と、肌が受けてきたダメージの度合い（後天的肌状態）が分かること。これにより、肌を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17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に分類しているそう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。まず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はカメラになっているスコープを頬や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首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元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に当て、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キメや肌の色、透明感をチェック！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1230-2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63372" y="8564735"/>
            <a:ext cx="1908357" cy="2115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気になる結果ですが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……</a:t>
            </a:r>
            <a:r>
              <a:rPr lang="ja-JP" alt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では水分保持量と皮脂量で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Ⅰ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～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Ⅳ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に分類されるそうで、私は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Ⅲ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に。平均よりも皮脂量が多く、乾燥もしやすい肌なんだとか。セルフチェックと違い、測定器で科学的に分析されると説得力も◎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D1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～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D4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に分けられる後天的肌状態は、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D3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という結果に。ダメージが蓄積している事実を突きつけられました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……</a:t>
            </a:r>
            <a:r>
              <a:rPr lang="ja-JP" alt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ハリ・弾力や透明感、角層も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50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を平均に数値化されるので、今の肌状態がひと目で分かりましたよ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6C6A5DD3-3F00-46D0-9FBD-C711ED0B08A5}"/>
              </a:ext>
            </a:extLst>
          </p:cNvPr>
          <p:cNvSpPr txBox="1"/>
          <p:nvPr/>
        </p:nvSpPr>
        <p:spPr>
          <a:xfrm>
            <a:off x="3135532" y="5519142"/>
            <a:ext cx="1983111" cy="5463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続いて専用テープで肌表面の角層も採取し、複合的に肌を解析。スムーズに進むので測定自体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はあっという間！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238DD0A5-F1DA-4903-9FB2-F260E1A000FF}"/>
              </a:ext>
            </a:extLst>
          </p:cNvPr>
          <p:cNvSpPr txBox="1"/>
          <p:nvPr/>
        </p:nvSpPr>
        <p:spPr>
          <a:xfrm>
            <a:off x="3096400" y="514443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「イプサライザー」で肌をあらゆる角度からチェック。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xmlns="" id="{AA559050-5633-4371-93F1-930EA45ED6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68" y="9328140"/>
            <a:ext cx="2160000" cy="1440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xmlns="" id="{B15DF9F6-3FAA-44CA-824B-53A3D08A3D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133" y="5598449"/>
            <a:ext cx="2160003" cy="144000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xmlns="" id="{15CC7814-E461-4037-845C-02BF0BFB96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498" y="715294"/>
            <a:ext cx="2160001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44131"/>
            <a:ext cx="2160000" cy="1042012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80205" y="5380131"/>
            <a:ext cx="2057400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頬で試して、心地よさ実感。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01360" y="2230476"/>
            <a:ext cx="2051642" cy="10528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 クレンジング ジェル 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EX(150g)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3,240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円、クレンジング フレッシュフォーム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 (125g)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2,700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円、クリアアップローション 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1(150ml)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3,780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円、ホワイトプロセス エッセンス 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OP〈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〉(50ml)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12,960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ME 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スーペリア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 3〈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〉(175ml)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8,100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円、ターゲットエフェクト アドバンスト 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〉(30g)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14,040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1230-3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39176" y="3541518"/>
            <a:ext cx="193787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結果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を元に、クレンジング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からトータルで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選んでいただきまし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た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特に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のスキンケアの象徴である化粧液は、先天的肌質と後天的肌状態の結果を掛け合わせて「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ME 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スーペリア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」シリーズをセレクト。角層の数値が平均より低かったため、ふき取り化粧水もおすすめしてくれました。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F68F0507-7F7A-41A0-8D08-9B6797371D0B}"/>
              </a:ext>
            </a:extLst>
          </p:cNvPr>
          <p:cNvSpPr txBox="1"/>
          <p:nvPr/>
        </p:nvSpPr>
        <p:spPr>
          <a:xfrm>
            <a:off x="3106893" y="474992"/>
            <a:ext cx="2057400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私にフィットするスキンケアはコレ！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547A8812-726A-4D4D-A1E7-5B076C256357}"/>
              </a:ext>
            </a:extLst>
          </p:cNvPr>
          <p:cNvSpPr txBox="1"/>
          <p:nvPr/>
        </p:nvSpPr>
        <p:spPr>
          <a:xfrm>
            <a:off x="3134256" y="7109269"/>
            <a:ext cx="19831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さっそくふき取り化粧水からお手入れを。実は私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、ふき取り化粧水はやや苦手だったのですが、さっとふき取るだけなので、これなら使い続けられそう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！化粧液はコットンに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プッシュ取って肌へ。ゆっくりハンドプレスするのがポイントなんだそうですよ。クリームをのせた後はメイクのお直しも。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A3D6DCD5-67EF-4CE7-AA39-9065DB484219}"/>
              </a:ext>
            </a:extLst>
          </p:cNvPr>
          <p:cNvSpPr txBox="1"/>
          <p:nvPr/>
        </p:nvSpPr>
        <p:spPr>
          <a:xfrm>
            <a:off x="3111618" y="9082529"/>
            <a:ext cx="2057400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私だけのスキンケアレシピが完成♪</a:t>
            </a: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グループ化 31"/>
          <p:cNvGrpSpPr/>
          <p:nvPr/>
        </p:nvGrpSpPr>
        <p:grpSpPr>
          <a:xfrm>
            <a:off x="3048362" y="7340654"/>
            <a:ext cx="2160000" cy="1020636"/>
            <a:chOff x="3048362" y="7685971"/>
            <a:chExt cx="2160000" cy="1020636"/>
          </a:xfrm>
        </p:grpSpPr>
        <p:sp>
          <p:nvSpPr>
            <p:cNvPr id="33" name="正方形/長方形 32"/>
            <p:cNvSpPr/>
            <p:nvPr/>
          </p:nvSpPr>
          <p:spPr>
            <a:xfrm>
              <a:off x="3048362" y="7685971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4" name="角丸四角形 33"/>
            <p:cNvSpPr/>
            <p:nvPr/>
          </p:nvSpPr>
          <p:spPr>
            <a:xfrm>
              <a:off x="3396149" y="7843848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4118631" y="7843848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6" name="角丸四角形 35"/>
            <p:cNvSpPr/>
            <p:nvPr/>
          </p:nvSpPr>
          <p:spPr>
            <a:xfrm>
              <a:off x="3133767" y="8062901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7" name="角丸四角形 36"/>
            <p:cNvSpPr/>
            <p:nvPr/>
          </p:nvSpPr>
          <p:spPr>
            <a:xfrm>
              <a:off x="3856249" y="8062901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8" name="角丸四角形 37"/>
            <p:cNvSpPr/>
            <p:nvPr/>
          </p:nvSpPr>
          <p:spPr>
            <a:xfrm>
              <a:off x="4536862" y="8062900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9" name="角丸四角形 38"/>
            <p:cNvSpPr/>
            <p:nvPr/>
          </p:nvSpPr>
          <p:spPr>
            <a:xfrm>
              <a:off x="3354102" y="8291014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0" name="角丸四角形 39"/>
            <p:cNvSpPr/>
            <p:nvPr/>
          </p:nvSpPr>
          <p:spPr>
            <a:xfrm>
              <a:off x="4076584" y="8291014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xmlns="" id="{D52F02BF-E2B0-42F0-858E-D12104FEAE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23" b="9630"/>
          <a:stretch/>
        </p:blipFill>
        <p:spPr>
          <a:xfrm>
            <a:off x="3043332" y="8365546"/>
            <a:ext cx="2160000" cy="142424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xmlns="" id="{8546E9D9-4395-4067-BC9B-FF1BA4DBDB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3332" y="5839827"/>
            <a:ext cx="2160000" cy="127443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xmlns="" id="{2C500C0A-FF50-450B-9C9D-9920EB7671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488" y="2149901"/>
            <a:ext cx="2160000" cy="144000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034800" y="233659"/>
            <a:ext cx="2160000" cy="993048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1230-4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xmlns="" id="{6B935E05-4070-4977-987F-4A50A03EE2E0}"/>
              </a:ext>
            </a:extLst>
          </p:cNvPr>
          <p:cNvSpPr txBox="1"/>
          <p:nvPr/>
        </p:nvSpPr>
        <p:spPr>
          <a:xfrm>
            <a:off x="3118932" y="3669391"/>
            <a:ext cx="1983111" cy="5463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最後に、今回試したアイテムの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サンプルももらっちゃいました。お手入れ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も頑張れそうです！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xmlns="" id="{9A3365B8-BD45-49DE-8062-8B44A506075B}"/>
              </a:ext>
            </a:extLst>
          </p:cNvPr>
          <p:cNvSpPr txBox="1"/>
          <p:nvPr/>
        </p:nvSpPr>
        <p:spPr>
          <a:xfrm>
            <a:off x="3117466" y="4457498"/>
            <a:ext cx="2027107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前編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】【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後編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わたってお届けした「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肌状態に合わせたスキンケアが知りたい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」企画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自分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に合うスキンケアが分からない時は気軽に肌測定へ。なんでも相談できる上に、きっとベストなアイテムに出会えるはずです。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FC93D80F-7F3B-41C0-A37F-477F7E986221}"/>
              </a:ext>
            </a:extLst>
          </p:cNvPr>
          <p:cNvSpPr txBox="1"/>
          <p:nvPr/>
        </p:nvSpPr>
        <p:spPr>
          <a:xfrm>
            <a:off x="3139791" y="306093"/>
            <a:ext cx="197307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「イプサライザー」の分析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で、今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の肌状態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と気をつけた方がいいポイント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がはっきり分かり、選んでもらった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アイテムにも納得！肌測定を受けて本当によかったです♡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た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今日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の結果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は詳しい“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スキンケアレシピ”にまとめられ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、お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持ち帰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り。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ショップに記録が残るので、次の測定時に今日の結果と比較できちゃいますよ。季節ごとに測定して、理想の肌に近づけたいですね♪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xmlns="" id="{6E0092C9-4EE1-4BCB-8E8F-7A61203F0966}"/>
              </a:ext>
            </a:extLst>
          </p:cNvPr>
          <p:cNvSpPr/>
          <p:nvPr/>
        </p:nvSpPr>
        <p:spPr>
          <a:xfrm>
            <a:off x="2893295" y="10031203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リーフォーム 37">
            <a:extLst>
              <a:ext uri="{FF2B5EF4-FFF2-40B4-BE49-F238E27FC236}">
                <a16:creationId xmlns:a16="http://schemas.microsoft.com/office/drawing/2014/main" xmlns="" id="{43C0320E-0E55-498B-AAC3-25E5947563A2}"/>
              </a:ext>
            </a:extLst>
          </p:cNvPr>
          <p:cNvSpPr/>
          <p:nvPr/>
        </p:nvSpPr>
        <p:spPr>
          <a:xfrm>
            <a:off x="3008174" y="1005620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フリーフォーム 39">
            <a:extLst>
              <a:ext uri="{FF2B5EF4-FFF2-40B4-BE49-F238E27FC236}">
                <a16:creationId xmlns:a16="http://schemas.microsoft.com/office/drawing/2014/main" xmlns="" id="{890D7161-AC3E-45C5-A6E4-C41934308E14}"/>
              </a:ext>
            </a:extLst>
          </p:cNvPr>
          <p:cNvSpPr/>
          <p:nvPr/>
        </p:nvSpPr>
        <p:spPr>
          <a:xfrm>
            <a:off x="2996912" y="9984139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xmlns="" id="{470DDAD0-D7F8-48EC-99DA-EF76E48C1B96}"/>
              </a:ext>
            </a:extLst>
          </p:cNvPr>
          <p:cNvSpPr txBox="1"/>
          <p:nvPr/>
        </p:nvSpPr>
        <p:spPr>
          <a:xfrm>
            <a:off x="5333203" y="7340654"/>
            <a:ext cx="1319092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お悩みアンサー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クレンジング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洗顔料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ふき取り化粧水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化粧水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大丸東京店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測定</a:t>
            </a:r>
          </a:p>
        </p:txBody>
      </p:sp>
      <p:sp>
        <p:nvSpPr>
          <p:cNvPr id="23" name="角丸四角形 22"/>
          <p:cNvSpPr/>
          <p:nvPr/>
        </p:nvSpPr>
        <p:spPr>
          <a:xfrm>
            <a:off x="3133767" y="5595498"/>
            <a:ext cx="1617777" cy="252000"/>
          </a:xfrm>
          <a:prstGeom prst="roundRect">
            <a:avLst>
              <a:gd name="adj" fmla="val 12002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262470" y="5665419"/>
            <a:ext cx="137395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7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オンラインショッピングはこちら</a:t>
            </a:r>
            <a:endParaRPr lang="ja-JP" altLang="en-US" sz="7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1986</TotalTime>
  <Words>819</Words>
  <Application>Microsoft Macintosh PowerPoint</Application>
  <PresentationFormat>B4 (JIS) 257x364 mm</PresentationFormat>
  <Paragraphs>41</Paragraphs>
  <Slides>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 icomm_share</cp:lastModifiedBy>
  <cp:revision>284</cp:revision>
  <cp:lastPrinted>2018-11-14T12:26:21Z</cp:lastPrinted>
  <dcterms:created xsi:type="dcterms:W3CDTF">2018-10-01T11:14:38Z</dcterms:created>
  <dcterms:modified xsi:type="dcterms:W3CDTF">2018-12-06T09:17:39Z</dcterms:modified>
</cp:coreProperties>
</file>