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8229600" cy="10972800" type="B4JIS"/>
  <p:notesSz cx="6870700" cy="9931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501" userDrawn="1">
          <p15:clr>
            <a:srgbClr val="A4A3A4"/>
          </p15:clr>
        </p15:guide>
        <p15:guide id="2" pos="25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9999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061" autoAdjust="0"/>
    <p:restoredTop sz="95419" autoAdjust="0"/>
  </p:normalViewPr>
  <p:slideViewPr>
    <p:cSldViewPr snapToGrid="0" showGuides="1">
      <p:cViewPr>
        <p:scale>
          <a:sx n="170" d="100"/>
          <a:sy n="170" d="100"/>
        </p:scale>
        <p:origin x="1432" y="448"/>
      </p:cViewPr>
      <p:guideLst>
        <p:guide orient="horz" pos="3501"/>
        <p:guide pos="259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7220" y="1795781"/>
            <a:ext cx="6995160" cy="382016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763261"/>
            <a:ext cx="6172200" cy="2649219"/>
          </a:xfrm>
        </p:spPr>
        <p:txBody>
          <a:bodyPr/>
          <a:lstStyle>
            <a:lvl1pPr marL="0" indent="0" algn="ctr">
              <a:buNone/>
              <a:defRPr sz="2160"/>
            </a:lvl1pPr>
            <a:lvl2pPr marL="411480" indent="0" algn="ctr">
              <a:buNone/>
              <a:defRPr sz="1800"/>
            </a:lvl2pPr>
            <a:lvl3pPr marL="822960" indent="0" algn="ctr">
              <a:buNone/>
              <a:defRPr sz="1620"/>
            </a:lvl3pPr>
            <a:lvl4pPr marL="1234440" indent="0" algn="ctr">
              <a:buNone/>
              <a:defRPr sz="1440"/>
            </a:lvl4pPr>
            <a:lvl5pPr marL="1645920" indent="0" algn="ctr">
              <a:buNone/>
              <a:defRPr sz="1440"/>
            </a:lvl5pPr>
            <a:lvl6pPr marL="2057400" indent="0" algn="ctr">
              <a:buNone/>
              <a:defRPr sz="1440"/>
            </a:lvl6pPr>
            <a:lvl7pPr marL="2468880" indent="0" algn="ctr">
              <a:buNone/>
              <a:defRPr sz="1440"/>
            </a:lvl7pPr>
            <a:lvl8pPr marL="2880360" indent="0" algn="ctr">
              <a:buNone/>
              <a:defRPr sz="1440"/>
            </a:lvl8pPr>
            <a:lvl9pPr marL="3291840" indent="0" algn="ctr">
              <a:buNone/>
              <a:defRPr sz="144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4520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9894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499" y="2735583"/>
            <a:ext cx="7098030" cy="4564379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499" y="7343143"/>
            <a:ext cx="7098030" cy="2400299"/>
          </a:xfrm>
        </p:spPr>
        <p:txBody>
          <a:bodyPr/>
          <a:lstStyle>
            <a:lvl1pPr marL="0" indent="0">
              <a:buNone/>
              <a:defRPr sz="2160">
                <a:solidFill>
                  <a:schemeClr val="tx1"/>
                </a:solidFill>
              </a:defRPr>
            </a:lvl1pPr>
            <a:lvl2pPr marL="41148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22960" indent="0">
              <a:buNone/>
              <a:defRPr sz="1620">
                <a:solidFill>
                  <a:schemeClr val="tx1">
                    <a:tint val="75000"/>
                  </a:schemeClr>
                </a:solidFill>
              </a:defRPr>
            </a:lvl3pPr>
            <a:lvl4pPr marL="12344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4pPr>
            <a:lvl5pPr marL="16459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5pPr>
            <a:lvl6pPr marL="205740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6pPr>
            <a:lvl7pPr marL="246888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7pPr>
            <a:lvl8pPr marL="288036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8pPr>
            <a:lvl9pPr marL="329184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870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578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66235" y="2921000"/>
            <a:ext cx="3497580" cy="69621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9640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584202"/>
            <a:ext cx="7098030" cy="2120901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6858" y="2689861"/>
            <a:ext cx="3481506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6858" y="4008120"/>
            <a:ext cx="3481506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166235" y="2689861"/>
            <a:ext cx="3498652" cy="1318259"/>
          </a:xfrm>
        </p:spPr>
        <p:txBody>
          <a:bodyPr anchor="b"/>
          <a:lstStyle>
            <a:lvl1pPr marL="0" indent="0">
              <a:buNone/>
              <a:defRPr sz="2160" b="1"/>
            </a:lvl1pPr>
            <a:lvl2pPr marL="411480" indent="0">
              <a:buNone/>
              <a:defRPr sz="1800" b="1"/>
            </a:lvl2pPr>
            <a:lvl3pPr marL="822960" indent="0">
              <a:buNone/>
              <a:defRPr sz="1620" b="1"/>
            </a:lvl3pPr>
            <a:lvl4pPr marL="1234440" indent="0">
              <a:buNone/>
              <a:defRPr sz="1440" b="1"/>
            </a:lvl4pPr>
            <a:lvl5pPr marL="1645920" indent="0">
              <a:buNone/>
              <a:defRPr sz="1440" b="1"/>
            </a:lvl5pPr>
            <a:lvl6pPr marL="2057400" indent="0">
              <a:buNone/>
              <a:defRPr sz="1440" b="1"/>
            </a:lvl6pPr>
            <a:lvl7pPr marL="2468880" indent="0">
              <a:buNone/>
              <a:defRPr sz="1440" b="1"/>
            </a:lvl7pPr>
            <a:lvl8pPr marL="2880360" indent="0">
              <a:buNone/>
              <a:defRPr sz="1440" b="1"/>
            </a:lvl8pPr>
            <a:lvl9pPr marL="3291840" indent="0">
              <a:buNone/>
              <a:defRPr sz="144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66235" y="4008120"/>
            <a:ext cx="3498652" cy="589534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162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9743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9168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8652" y="1579882"/>
            <a:ext cx="4166235" cy="7797800"/>
          </a:xfrm>
        </p:spPr>
        <p:txBody>
          <a:bodyPr/>
          <a:lstStyle>
            <a:lvl1pPr>
              <a:defRPr sz="2880"/>
            </a:lvl1pPr>
            <a:lvl2pPr>
              <a:defRPr sz="2520"/>
            </a:lvl2pPr>
            <a:lvl3pPr>
              <a:defRPr sz="216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0212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857" y="731520"/>
            <a:ext cx="2654260" cy="2560320"/>
          </a:xfrm>
        </p:spPr>
        <p:txBody>
          <a:bodyPr anchor="b"/>
          <a:lstStyle>
            <a:lvl1pPr>
              <a:defRPr sz="288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98652" y="1579882"/>
            <a:ext cx="4166235" cy="7797800"/>
          </a:xfrm>
        </p:spPr>
        <p:txBody>
          <a:bodyPr anchor="t"/>
          <a:lstStyle>
            <a:lvl1pPr marL="0" indent="0">
              <a:buNone/>
              <a:defRPr sz="2880"/>
            </a:lvl1pPr>
            <a:lvl2pPr marL="411480" indent="0">
              <a:buNone/>
              <a:defRPr sz="2520"/>
            </a:lvl2pPr>
            <a:lvl3pPr marL="822960" indent="0">
              <a:buNone/>
              <a:defRPr sz="2160"/>
            </a:lvl3pPr>
            <a:lvl4pPr marL="1234440" indent="0">
              <a:buNone/>
              <a:defRPr sz="1800"/>
            </a:lvl4pPr>
            <a:lvl5pPr marL="1645920" indent="0">
              <a:buNone/>
              <a:defRPr sz="1800"/>
            </a:lvl5pPr>
            <a:lvl6pPr marL="2057400" indent="0">
              <a:buNone/>
              <a:defRPr sz="1800"/>
            </a:lvl6pPr>
            <a:lvl7pPr marL="2468880" indent="0">
              <a:buNone/>
              <a:defRPr sz="1800"/>
            </a:lvl7pPr>
            <a:lvl8pPr marL="2880360" indent="0">
              <a:buNone/>
              <a:defRPr sz="1800"/>
            </a:lvl8pPr>
            <a:lvl9pPr marL="3291840" indent="0">
              <a:buNone/>
              <a:defRPr sz="18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6857" y="3291840"/>
            <a:ext cx="2654260" cy="6098541"/>
          </a:xfrm>
        </p:spPr>
        <p:txBody>
          <a:bodyPr/>
          <a:lstStyle>
            <a:lvl1pPr marL="0" indent="0">
              <a:buNone/>
              <a:defRPr sz="1440"/>
            </a:lvl1pPr>
            <a:lvl2pPr marL="411480" indent="0">
              <a:buNone/>
              <a:defRPr sz="1260"/>
            </a:lvl2pPr>
            <a:lvl3pPr marL="822960" indent="0">
              <a:buNone/>
              <a:defRPr sz="1080"/>
            </a:lvl3pPr>
            <a:lvl4pPr marL="1234440" indent="0">
              <a:buNone/>
              <a:defRPr sz="900"/>
            </a:lvl4pPr>
            <a:lvl5pPr marL="1645920" indent="0">
              <a:buNone/>
              <a:defRPr sz="900"/>
            </a:lvl5pPr>
            <a:lvl6pPr marL="2057400" indent="0">
              <a:buNone/>
              <a:defRPr sz="900"/>
            </a:lvl6pPr>
            <a:lvl7pPr marL="2468880" indent="0">
              <a:buNone/>
              <a:defRPr sz="900"/>
            </a:lvl7pPr>
            <a:lvl8pPr marL="2880360" indent="0">
              <a:buNone/>
              <a:defRPr sz="900"/>
            </a:lvl8pPr>
            <a:lvl9pPr marL="329184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128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457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889308" y="584200"/>
            <a:ext cx="1774508" cy="9298941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5785" y="584200"/>
            <a:ext cx="5220653" cy="9298941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473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5785" y="584202"/>
            <a:ext cx="7098030" cy="21209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5785" y="2921000"/>
            <a:ext cx="7098030" cy="6962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578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D6362-5BC2-472A-84D9-D6B87E5028F8}" type="datetimeFigureOut">
              <a:rPr kumimoji="1" lang="ja-JP" altLang="en-US" smtClean="0"/>
              <a:t>18/12/07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26055" y="10170162"/>
            <a:ext cx="277749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12155" y="10170162"/>
            <a:ext cx="1851660" cy="584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666C2-68D7-4721-8375-97E0827ACEA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80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822960" rtl="0" eaLnBrk="1" latinLnBrk="0" hangingPunct="1">
        <a:lnSpc>
          <a:spcPct val="90000"/>
        </a:lnSpc>
        <a:spcBef>
          <a:spcPct val="0"/>
        </a:spcBef>
        <a:buNone/>
        <a:defRPr kumimoji="1" sz="39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822960" rtl="0" eaLnBrk="1" latinLnBrk="0" hangingPunct="1">
        <a:lnSpc>
          <a:spcPct val="90000"/>
        </a:lnSpc>
        <a:spcBef>
          <a:spcPts val="900"/>
        </a:spcBef>
        <a:buFont typeface="Arial" panose="020B0604020202020204" pitchFamily="34" charset="0"/>
        <a:buChar char="•"/>
        <a:defRPr kumimoji="1"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172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85166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26314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308610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497580" indent="-205740" algn="l" defTabSz="822960" rtl="0" eaLnBrk="1" latinLnBrk="0" hangingPunct="1">
        <a:lnSpc>
          <a:spcPct val="90000"/>
        </a:lnSpc>
        <a:spcBef>
          <a:spcPts val="450"/>
        </a:spcBef>
        <a:buFont typeface="Arial" panose="020B0604020202020204" pitchFamily="34" charset="0"/>
        <a:buChar char="•"/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3pPr>
      <a:lvl4pPr marL="12344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5pPr>
      <a:lvl6pPr marL="205740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7pPr>
      <a:lvl8pPr marL="288036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8pPr>
      <a:lvl9pPr marL="3291840" algn="l" defTabSz="822960" rtl="0" eaLnBrk="1" latinLnBrk="0" hangingPunct="1">
        <a:defRPr kumimoji="1" sz="16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.png"/><Relationship Id="rId5" Type="http://schemas.openxmlformats.org/officeDocument/2006/relationships/image" Target="../media/image4.jpeg"/><Relationship Id="rId6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図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39" b="9630"/>
          <a:stretch/>
        </p:blipFill>
        <p:spPr>
          <a:xfrm>
            <a:off x="3052280" y="9015080"/>
            <a:ext cx="2160000" cy="1588461"/>
          </a:xfrm>
          <a:prstGeom prst="rect">
            <a:avLst/>
          </a:prstGeom>
        </p:spPr>
      </p:pic>
      <p:pic>
        <p:nvPicPr>
          <p:cNvPr id="29" name="図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381" b="33143"/>
          <a:stretch/>
        </p:blipFill>
        <p:spPr>
          <a:xfrm>
            <a:off x="3041678" y="8224349"/>
            <a:ext cx="2160000" cy="823398"/>
          </a:xfrm>
          <a:prstGeom prst="rect">
            <a:avLst/>
          </a:prstGeom>
        </p:spPr>
      </p:pic>
      <p:pic>
        <p:nvPicPr>
          <p:cNvPr id="3" name="図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35"/>
          <a:stretch/>
        </p:blipFill>
        <p:spPr>
          <a:xfrm>
            <a:off x="3389845" y="1644207"/>
            <a:ext cx="1435500" cy="365346"/>
          </a:xfrm>
          <a:prstGeom prst="rect">
            <a:avLst/>
          </a:prstGeom>
        </p:spPr>
      </p:pic>
      <p:sp>
        <p:nvSpPr>
          <p:cNvPr id="10" name="正方形/長方形 9"/>
          <p:cNvSpPr/>
          <p:nvPr/>
        </p:nvSpPr>
        <p:spPr>
          <a:xfrm>
            <a:off x="3041678" y="2601656"/>
            <a:ext cx="2160000" cy="118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3148509" y="3880355"/>
            <a:ext cx="1947288" cy="42319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今年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4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月にオープンした大丸・松坂屋発のデパコス情報メディア「</a:t>
            </a:r>
            <a:r>
              <a:rPr lang="en-US" altLang="ja-JP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」。大丸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・松坂屋や各ブランドのスタッフなど、コスメの身近なプロが毎日</a:t>
            </a:r>
            <a:r>
              <a:rPr lang="en-US" altLang="ja-JP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記事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ずつデパコス情報を発信していま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す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。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季節のテーマやイベントに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合わせたおすすめ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アイテムから新商品・限定品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の発売情報、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オンライン事前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予約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情報まで、まさに“今日”チェック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していただきたい最旬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情報にこだわり、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オープン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以来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、毎日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多くの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デパコス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ファン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の皆様にご愛読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いただけるメディアになりました。これも皆様のおかげです♡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来年も引き続き、読んでためになり、“きれい”をアップデートできるようなデパコス情報をお届けしてまいります。来年もこれまで以上にご</a:t>
            </a:r>
            <a:r>
              <a:rPr lang="ja-JP" altLang="en-US" sz="750" dirty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覧</a:t>
            </a: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いただけると嬉しく思います。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本年はご愛読いただき、誠にありがとうございました。</a:t>
            </a:r>
            <a:endParaRPr lang="en-US" altLang="ja-JP" sz="750" dirty="0" smtClean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  <a:p>
            <a:pPr>
              <a:lnSpc>
                <a:spcPts val="1500"/>
              </a:lnSpc>
            </a:pPr>
            <a:r>
              <a:rPr lang="ja-JP" altLang="en-US" sz="7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皆様、どうぞよいお年をお迎えください。</a:t>
            </a:r>
            <a:endParaRPr lang="en-US" altLang="ja-JP" sz="75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3146975" y="2673298"/>
            <a:ext cx="1948822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皆様、今年もお世話になりました。来年も</a:t>
            </a:r>
            <a:r>
              <a:rPr lang="en-US" altLang="ja-JP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をよろしくお願いします♡</a:t>
            </a:r>
            <a:endParaRPr kumimoji="1" lang="ja-JP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3402696" y="3441888"/>
            <a:ext cx="1522455" cy="2128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</a:p>
          <a:p>
            <a:pPr>
              <a:lnSpc>
                <a:spcPts val="900"/>
              </a:lnSpc>
            </a:pPr>
            <a:r>
              <a:rPr lang="ja-JP" altLang="en-US" sz="5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編集部一同</a:t>
            </a:r>
            <a:endParaRPr lang="en-US" altLang="ja-JP" sz="5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135332" y="3272509"/>
            <a:ext cx="464249" cy="1016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7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2018.12.31</a:t>
            </a:r>
          </a:p>
        </p:txBody>
      </p:sp>
      <p:sp>
        <p:nvSpPr>
          <p:cNvPr id="19" name="角丸四角形 18"/>
          <p:cNvSpPr/>
          <p:nvPr/>
        </p:nvSpPr>
        <p:spPr>
          <a:xfrm>
            <a:off x="3609975" y="3265490"/>
            <a:ext cx="216694" cy="117673"/>
          </a:xfrm>
          <a:prstGeom prst="roundRect">
            <a:avLst/>
          </a:prstGeom>
          <a:solidFill>
            <a:srgbClr val="FF66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3633221" y="3268162"/>
            <a:ext cx="183054" cy="11541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>
              <a:lnSpc>
                <a:spcPts val="900"/>
              </a:lnSpc>
            </a:pPr>
            <a:r>
              <a:rPr lang="en-US" altLang="ja-JP" sz="600" dirty="0" smtClean="0">
                <a:solidFill>
                  <a:schemeClr val="bg1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NEW</a:t>
            </a:r>
            <a:endParaRPr kumimoji="1" lang="ja-JP" altLang="en-US" sz="600" dirty="0">
              <a:solidFill>
                <a:schemeClr val="bg1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21" name="角丸四角形 20"/>
          <p:cNvSpPr/>
          <p:nvPr/>
        </p:nvSpPr>
        <p:spPr>
          <a:xfrm>
            <a:off x="3884965" y="3265490"/>
            <a:ext cx="456095" cy="117673"/>
          </a:xfrm>
          <a:prstGeom prst="roundRect">
            <a:avLst/>
          </a:prstGeom>
          <a:solidFill>
            <a:schemeClr val="bg1"/>
          </a:solidFill>
          <a:ln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3975930" y="3266368"/>
            <a:ext cx="312701" cy="99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900"/>
              </a:lnSpc>
            </a:pPr>
            <a:r>
              <a:rPr lang="en-US" altLang="ja-JP" sz="600" dirty="0" smtClean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SPECIA</a:t>
            </a:r>
            <a:r>
              <a:rPr lang="en-US" altLang="ja-JP" sz="600" dirty="0">
                <a:solidFill>
                  <a:srgbClr val="FF6699"/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L</a:t>
            </a:r>
            <a:endParaRPr kumimoji="1" lang="ja-JP" altLang="en-US" sz="600" dirty="0">
              <a:solidFill>
                <a:srgbClr val="FF6699"/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sp>
        <p:nvSpPr>
          <p:cNvPr id="18" name="円/楕円 17"/>
          <p:cNvSpPr>
            <a:spLocks noChangeAspect="1"/>
          </p:cNvSpPr>
          <p:nvPr/>
        </p:nvSpPr>
        <p:spPr>
          <a:xfrm>
            <a:off x="3126612" y="3452590"/>
            <a:ext cx="216024" cy="21600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266428" y="411082"/>
            <a:ext cx="758914" cy="192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altLang="ja-JP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1231-1</a:t>
            </a:r>
            <a:endParaRPr kumimoji="1" lang="ja-JP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GSｺﾞｼｯｸE" panose="020B0900000000000000" pitchFamily="50" charset="-128"/>
              <a:ea typeface="HGSｺﾞｼｯｸE" panose="020B0900000000000000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34800" y="416431"/>
            <a:ext cx="2160000" cy="302352"/>
          </a:xfrm>
          <a:prstGeom prst="rect">
            <a:avLst/>
          </a:prstGeom>
        </p:spPr>
      </p:pic>
      <p:sp>
        <p:nvSpPr>
          <p:cNvPr id="4" name="正方形/長方形 3"/>
          <p:cNvSpPr/>
          <p:nvPr/>
        </p:nvSpPr>
        <p:spPr>
          <a:xfrm>
            <a:off x="3034800" y="410937"/>
            <a:ext cx="2160000" cy="10338579"/>
          </a:xfrm>
          <a:prstGeom prst="rect">
            <a:avLst/>
          </a:prstGeom>
          <a:noFill/>
          <a:ln w="3175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3109931" y="753590"/>
            <a:ext cx="1985866" cy="25648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000"/>
              </a:lnSpc>
            </a:pP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トップ  ＞  記事一覧  </a:t>
            </a:r>
            <a:r>
              <a:rPr lang="ja-JP" altLang="en-US" sz="600" dirty="0" smtClean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＞ みな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さまお世話になりました。来年も</a:t>
            </a:r>
            <a:r>
              <a:rPr lang="en-US" altLang="ja-JP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DEPACO</a:t>
            </a:r>
            <a:r>
              <a:rPr lang="ja-JP" altLang="en-US" sz="600" dirty="0">
                <a:solidFill>
                  <a:schemeClr val="bg1">
                    <a:lumMod val="50000"/>
                  </a:schemeClr>
                </a:solidFill>
                <a:latin typeface="HGSｺﾞｼｯｸE" panose="020B0900000000000000" pitchFamily="50" charset="-128"/>
                <a:ea typeface="HGSｺﾞｼｯｸE" panose="020B0900000000000000" pitchFamily="50" charset="-128"/>
              </a:rPr>
              <a:t>をよろしくお願いします♡</a:t>
            </a:r>
          </a:p>
        </p:txBody>
      </p:sp>
      <p:sp>
        <p:nvSpPr>
          <p:cNvPr id="32" name="正方形/長方形 31"/>
          <p:cNvSpPr/>
          <p:nvPr/>
        </p:nvSpPr>
        <p:spPr>
          <a:xfrm>
            <a:off x="2911131" y="10731181"/>
            <a:ext cx="2426413" cy="18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フリーフォーム 32"/>
          <p:cNvSpPr/>
          <p:nvPr/>
        </p:nvSpPr>
        <p:spPr>
          <a:xfrm>
            <a:off x="3026010" y="10756183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フリーフォーム 33"/>
          <p:cNvSpPr/>
          <p:nvPr/>
        </p:nvSpPr>
        <p:spPr>
          <a:xfrm>
            <a:off x="3014748" y="10684117"/>
            <a:ext cx="2196000" cy="180000"/>
          </a:xfrm>
          <a:custGeom>
            <a:avLst/>
            <a:gdLst>
              <a:gd name="connsiteX0" fmla="*/ 0 w 2538483"/>
              <a:gd name="connsiteY0" fmla="*/ 211545 h 211545"/>
              <a:gd name="connsiteX1" fmla="*/ 934871 w 2538483"/>
              <a:gd name="connsiteY1" fmla="*/ 4 h 211545"/>
              <a:gd name="connsiteX2" fmla="*/ 1781033 w 2538483"/>
              <a:gd name="connsiteY2" fmla="*/ 204721 h 211545"/>
              <a:gd name="connsiteX3" fmla="*/ 2538483 w 2538483"/>
              <a:gd name="connsiteY3" fmla="*/ 13652 h 211545"/>
              <a:gd name="connsiteX4" fmla="*/ 2538483 w 2538483"/>
              <a:gd name="connsiteY4" fmla="*/ 13652 h 2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38483" h="211545">
                <a:moveTo>
                  <a:pt x="0" y="211545"/>
                </a:moveTo>
                <a:cubicBezTo>
                  <a:pt x="319016" y="106343"/>
                  <a:pt x="638032" y="1141"/>
                  <a:pt x="934871" y="4"/>
                </a:cubicBezTo>
                <a:cubicBezTo>
                  <a:pt x="1231710" y="-1133"/>
                  <a:pt x="1513764" y="202446"/>
                  <a:pt x="1781033" y="204721"/>
                </a:cubicBezTo>
                <a:cubicBezTo>
                  <a:pt x="2048302" y="206996"/>
                  <a:pt x="2538483" y="13652"/>
                  <a:pt x="2538483" y="13652"/>
                </a:cubicBezTo>
                <a:lnTo>
                  <a:pt x="2538483" y="13652"/>
                </a:lnTo>
              </a:path>
            </a:pathLst>
          </a:cu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44209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2178</TotalTime>
  <Words>202</Words>
  <Application>Microsoft Macintosh PowerPoint</Application>
  <PresentationFormat>B4 (JIS) 257x364 mm</PresentationFormat>
  <Paragraphs>16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icomm_win03</dc:creator>
  <cp:lastModifiedBy>icomm icomm_share</cp:lastModifiedBy>
  <cp:revision>200</cp:revision>
  <cp:lastPrinted>2018-10-10T03:56:08Z</cp:lastPrinted>
  <dcterms:created xsi:type="dcterms:W3CDTF">2018-10-01T11:14:38Z</dcterms:created>
  <dcterms:modified xsi:type="dcterms:W3CDTF">2018-12-07T05:53:12Z</dcterms:modified>
</cp:coreProperties>
</file>