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7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BD-B46E-4F65-B860-F6D6AD42FE35}" type="datetimeFigureOut">
              <a:rPr kumimoji="1" lang="ja-JP" altLang="en-US" smtClean="0"/>
              <a:t>2014/1/23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07583-DAF1-4345-9238-B2D2AC503D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3029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BD-B46E-4F65-B860-F6D6AD42FE35}" type="datetimeFigureOut">
              <a:rPr kumimoji="1" lang="ja-JP" altLang="en-US" smtClean="0"/>
              <a:t>2014/1/23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07583-DAF1-4345-9238-B2D2AC503D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1419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BD-B46E-4F65-B860-F6D6AD42FE35}" type="datetimeFigureOut">
              <a:rPr kumimoji="1" lang="ja-JP" altLang="en-US" smtClean="0"/>
              <a:t>2014/1/23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07583-DAF1-4345-9238-B2D2AC503D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7548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BD-B46E-4F65-B860-F6D6AD42FE35}" type="datetimeFigureOut">
              <a:rPr kumimoji="1" lang="ja-JP" altLang="en-US" smtClean="0"/>
              <a:t>2014/1/23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07583-DAF1-4345-9238-B2D2AC503D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0065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BD-B46E-4F65-B860-F6D6AD42FE35}" type="datetimeFigureOut">
              <a:rPr kumimoji="1" lang="ja-JP" altLang="en-US" smtClean="0"/>
              <a:t>2014/1/23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07583-DAF1-4345-9238-B2D2AC503D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3314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BD-B46E-4F65-B860-F6D6AD42FE35}" type="datetimeFigureOut">
              <a:rPr kumimoji="1" lang="ja-JP" altLang="en-US" smtClean="0"/>
              <a:t>2014/1/23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07583-DAF1-4345-9238-B2D2AC503D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4578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BD-B46E-4F65-B860-F6D6AD42FE35}" type="datetimeFigureOut">
              <a:rPr kumimoji="1" lang="ja-JP" altLang="en-US" smtClean="0"/>
              <a:t>2014/1/23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07583-DAF1-4345-9238-B2D2AC503D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7436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BD-B46E-4F65-B860-F6D6AD42FE35}" type="datetimeFigureOut">
              <a:rPr kumimoji="1" lang="ja-JP" altLang="en-US" smtClean="0"/>
              <a:t>2014/1/23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07583-DAF1-4345-9238-B2D2AC503D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165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BD-B46E-4F65-B860-F6D6AD42FE35}" type="datetimeFigureOut">
              <a:rPr kumimoji="1" lang="ja-JP" altLang="en-US" smtClean="0"/>
              <a:t>2014/1/23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07583-DAF1-4345-9238-B2D2AC503D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521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BD-B46E-4F65-B860-F6D6AD42FE35}" type="datetimeFigureOut">
              <a:rPr kumimoji="1" lang="ja-JP" altLang="en-US" smtClean="0"/>
              <a:t>2014/1/23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07583-DAF1-4345-9238-B2D2AC503D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470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71BD-B46E-4F65-B860-F6D6AD42FE35}" type="datetimeFigureOut">
              <a:rPr kumimoji="1" lang="ja-JP" altLang="en-US" smtClean="0"/>
              <a:t>2014/1/23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07583-DAF1-4345-9238-B2D2AC503D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2076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B71BD-B46E-4F65-B860-F6D6AD42FE35}" type="datetimeFigureOut">
              <a:rPr kumimoji="1" lang="ja-JP" altLang="en-US" smtClean="0"/>
              <a:t>2014/1/23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07583-DAF1-4345-9238-B2D2AC503D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975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17498" y="37648"/>
            <a:ext cx="3779426" cy="3600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 smtClean="0">
                <a:solidFill>
                  <a:schemeClr val="bg1"/>
                </a:solidFill>
                <a:latin typeface="+mn-ea"/>
              </a:rPr>
              <a:t>ルミネ有楽町サイネージ　横バ</a:t>
            </a:r>
            <a:r>
              <a:rPr lang="en-US" altLang="ja-JP" sz="1400" b="1" dirty="0" smtClean="0">
                <a:solidFill>
                  <a:schemeClr val="bg1"/>
                </a:solidFill>
                <a:latin typeface="+mn-ea"/>
              </a:rPr>
              <a:t>―</a:t>
            </a:r>
            <a:r>
              <a:rPr lang="ja-JP" altLang="en-US" sz="1400" b="1" dirty="0" smtClean="0">
                <a:solidFill>
                  <a:schemeClr val="bg1"/>
                </a:solidFill>
                <a:latin typeface="+mn-ea"/>
              </a:rPr>
              <a:t>ション</a:t>
            </a:r>
            <a:endParaRPr kumimoji="1" lang="ja-JP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061610" y="1223755"/>
            <a:ext cx="2070230" cy="1140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 smtClean="0">
                <a:latin typeface="+mn-ea"/>
              </a:rPr>
              <a:t>CF</a:t>
            </a:r>
            <a:r>
              <a:rPr lang="ja-JP" altLang="en-US" sz="1200" dirty="0" smtClean="0">
                <a:latin typeface="+mn-ea"/>
              </a:rPr>
              <a:t>素材</a:t>
            </a:r>
            <a:r>
              <a:rPr kumimoji="1" lang="en-US" altLang="ja-JP" sz="1200" dirty="0" smtClean="0">
                <a:latin typeface="+mn-ea"/>
              </a:rPr>
              <a:t> </a:t>
            </a:r>
            <a:r>
              <a:rPr kumimoji="1" lang="ja-JP" altLang="en-US" sz="1200" dirty="0" smtClean="0">
                <a:latin typeface="+mn-ea"/>
              </a:rPr>
              <a:t>①　</a:t>
            </a:r>
            <a:r>
              <a:rPr kumimoji="1" lang="en-US" altLang="ja-JP" sz="1200" dirty="0" smtClean="0">
                <a:latin typeface="+mn-ea"/>
              </a:rPr>
              <a:t>【15</a:t>
            </a:r>
            <a:r>
              <a:rPr kumimoji="1" lang="ja-JP" altLang="en-US" sz="1200" dirty="0" smtClean="0">
                <a:latin typeface="+mn-ea"/>
              </a:rPr>
              <a:t>秒</a:t>
            </a:r>
            <a:r>
              <a:rPr kumimoji="1" lang="en-US" altLang="ja-JP" sz="1200" dirty="0" smtClean="0">
                <a:latin typeface="+mn-ea"/>
              </a:rPr>
              <a:t>】</a:t>
            </a:r>
          </a:p>
          <a:p>
            <a:pPr algn="ctr"/>
            <a:endParaRPr lang="en-US" altLang="ja-JP" sz="1200" dirty="0">
              <a:latin typeface="+mn-ea"/>
            </a:endParaRPr>
          </a:p>
          <a:p>
            <a:pPr algn="ctr"/>
            <a:r>
              <a:rPr kumimoji="1" lang="en-US" altLang="ja-JP" sz="1200" dirty="0" smtClean="0">
                <a:latin typeface="+mn-ea"/>
              </a:rPr>
              <a:t>※</a:t>
            </a:r>
            <a:r>
              <a:rPr kumimoji="1" lang="ja-JP" altLang="en-US" sz="1200" dirty="0" smtClean="0">
                <a:latin typeface="+mn-ea"/>
              </a:rPr>
              <a:t>クリエイティブを</a:t>
            </a:r>
            <a:endParaRPr kumimoji="1" lang="en-US" altLang="ja-JP" sz="1200" dirty="0" smtClean="0">
              <a:latin typeface="+mn-ea"/>
            </a:endParaRPr>
          </a:p>
          <a:p>
            <a:pPr algn="ctr"/>
            <a:r>
              <a:rPr lang="ja-JP" altLang="en-US" sz="1200" dirty="0" smtClean="0">
                <a:latin typeface="+mn-ea"/>
              </a:rPr>
              <a:t>そのまま使用</a:t>
            </a:r>
            <a:endParaRPr kumimoji="1" lang="en-US" altLang="ja-JP" sz="1200" dirty="0" smtClean="0">
              <a:latin typeface="+mn-ea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061610" y="2663071"/>
            <a:ext cx="2070230" cy="1140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>
                <a:latin typeface="+mn-ea"/>
              </a:rPr>
              <a:t>アットコスメストアで</a:t>
            </a:r>
            <a:endParaRPr lang="en-US" altLang="ja-JP" sz="1200" dirty="0" smtClean="0">
              <a:latin typeface="+mn-ea"/>
            </a:endParaRPr>
          </a:p>
          <a:p>
            <a:pPr algn="ctr"/>
            <a:r>
              <a:rPr kumimoji="1" lang="ja-JP" altLang="en-US" sz="1200" dirty="0">
                <a:latin typeface="+mn-ea"/>
              </a:rPr>
              <a:t>発売中</a:t>
            </a:r>
            <a:r>
              <a:rPr kumimoji="1" lang="ja-JP" altLang="en-US" sz="1200" dirty="0" smtClean="0">
                <a:latin typeface="+mn-ea"/>
              </a:rPr>
              <a:t>　</a:t>
            </a:r>
            <a:r>
              <a:rPr kumimoji="1" lang="en-US" altLang="ja-JP" sz="1200" dirty="0" smtClean="0">
                <a:latin typeface="+mn-ea"/>
              </a:rPr>
              <a:t>【5</a:t>
            </a:r>
            <a:r>
              <a:rPr kumimoji="1" lang="ja-JP" altLang="en-US" sz="1200" dirty="0" smtClean="0">
                <a:latin typeface="+mn-ea"/>
              </a:rPr>
              <a:t>秒</a:t>
            </a:r>
            <a:r>
              <a:rPr kumimoji="1" lang="en-US" altLang="ja-JP" sz="1200" dirty="0" smtClean="0">
                <a:latin typeface="+mn-ea"/>
              </a:rPr>
              <a:t>】</a:t>
            </a:r>
          </a:p>
          <a:p>
            <a:pPr algn="ctr"/>
            <a:endParaRPr lang="en-US" altLang="ja-JP" sz="1200" dirty="0">
              <a:latin typeface="+mn-ea"/>
            </a:endParaRPr>
          </a:p>
          <a:p>
            <a:pPr algn="ctr"/>
            <a:r>
              <a:rPr kumimoji="1" lang="en-US" altLang="ja-JP" sz="1200" dirty="0" smtClean="0">
                <a:latin typeface="+mn-ea"/>
              </a:rPr>
              <a:t>※</a:t>
            </a:r>
            <a:r>
              <a:rPr lang="ja-JP" altLang="en-US" sz="1200" dirty="0" smtClean="0">
                <a:latin typeface="+mn-ea"/>
              </a:rPr>
              <a:t>素材後日後送</a:t>
            </a:r>
            <a:endParaRPr kumimoji="1" lang="en-US" altLang="ja-JP" sz="1200" dirty="0" smtClean="0">
              <a:latin typeface="+mn-ea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1061610" y="4106157"/>
            <a:ext cx="2070230" cy="1140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 smtClean="0">
                <a:latin typeface="+mn-ea"/>
              </a:rPr>
              <a:t>CF</a:t>
            </a:r>
            <a:r>
              <a:rPr lang="ja-JP" altLang="en-US" sz="1200" dirty="0" smtClean="0">
                <a:latin typeface="+mn-ea"/>
              </a:rPr>
              <a:t>素材②</a:t>
            </a:r>
            <a:r>
              <a:rPr kumimoji="1" lang="ja-JP" altLang="en-US" sz="1200" dirty="0" smtClean="0">
                <a:latin typeface="+mn-ea"/>
              </a:rPr>
              <a:t>　</a:t>
            </a:r>
            <a:r>
              <a:rPr kumimoji="1" lang="en-US" altLang="ja-JP" sz="1200" dirty="0" smtClean="0">
                <a:latin typeface="+mn-ea"/>
              </a:rPr>
              <a:t>【15</a:t>
            </a:r>
            <a:r>
              <a:rPr kumimoji="1" lang="ja-JP" altLang="en-US" sz="1200" dirty="0" smtClean="0">
                <a:latin typeface="+mn-ea"/>
              </a:rPr>
              <a:t>秒</a:t>
            </a:r>
            <a:r>
              <a:rPr kumimoji="1" lang="en-US" altLang="ja-JP" sz="1200" dirty="0" smtClean="0">
                <a:latin typeface="+mn-ea"/>
              </a:rPr>
              <a:t>】</a:t>
            </a:r>
          </a:p>
          <a:p>
            <a:pPr algn="ctr"/>
            <a:endParaRPr lang="en-US" altLang="ja-JP" sz="1200" dirty="0">
              <a:latin typeface="+mn-ea"/>
            </a:endParaRPr>
          </a:p>
          <a:p>
            <a:pPr algn="ctr"/>
            <a:r>
              <a:rPr kumimoji="1" lang="en-US" altLang="ja-JP" sz="1200" dirty="0" smtClean="0">
                <a:latin typeface="+mn-ea"/>
              </a:rPr>
              <a:t>※</a:t>
            </a:r>
            <a:r>
              <a:rPr kumimoji="1" lang="ja-JP" altLang="en-US" sz="1200" dirty="0" smtClean="0">
                <a:latin typeface="+mn-ea"/>
              </a:rPr>
              <a:t>クリエイティブを</a:t>
            </a:r>
            <a:endParaRPr kumimoji="1" lang="en-US" altLang="ja-JP" sz="1200" dirty="0" smtClean="0">
              <a:latin typeface="+mn-ea"/>
            </a:endParaRPr>
          </a:p>
          <a:p>
            <a:pPr algn="ctr"/>
            <a:r>
              <a:rPr lang="ja-JP" altLang="en-US" sz="1200" dirty="0" smtClean="0">
                <a:latin typeface="+mn-ea"/>
              </a:rPr>
              <a:t>そのまま使用</a:t>
            </a:r>
            <a:endParaRPr kumimoji="1" lang="en-US" altLang="ja-JP" sz="1200" dirty="0" smtClean="0">
              <a:latin typeface="+mn-ea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1061610" y="5543391"/>
            <a:ext cx="2070230" cy="1140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>
                <a:latin typeface="+mn-ea"/>
              </a:rPr>
              <a:t>アットコス</a:t>
            </a:r>
            <a:r>
              <a:rPr lang="ja-JP" altLang="en-US" sz="1200" dirty="0">
                <a:latin typeface="+mn-ea"/>
              </a:rPr>
              <a:t>メ</a:t>
            </a:r>
            <a:r>
              <a:rPr lang="ja-JP" altLang="en-US" sz="1200" dirty="0" smtClean="0">
                <a:latin typeface="+mn-ea"/>
              </a:rPr>
              <a:t>ストアで</a:t>
            </a:r>
            <a:endParaRPr lang="en-US" altLang="ja-JP" sz="1200" dirty="0" smtClean="0">
              <a:latin typeface="+mn-ea"/>
            </a:endParaRPr>
          </a:p>
          <a:p>
            <a:pPr algn="ctr"/>
            <a:r>
              <a:rPr kumimoji="1" lang="ja-JP" altLang="en-US" sz="1200" dirty="0">
                <a:latin typeface="+mn-ea"/>
              </a:rPr>
              <a:t>発売中</a:t>
            </a:r>
            <a:r>
              <a:rPr kumimoji="1" lang="ja-JP" altLang="en-US" sz="1200" dirty="0" smtClean="0">
                <a:latin typeface="+mn-ea"/>
              </a:rPr>
              <a:t>　</a:t>
            </a:r>
            <a:r>
              <a:rPr kumimoji="1" lang="en-US" altLang="ja-JP" sz="1200" dirty="0" smtClean="0">
                <a:latin typeface="+mn-ea"/>
              </a:rPr>
              <a:t>【5</a:t>
            </a:r>
            <a:r>
              <a:rPr kumimoji="1" lang="ja-JP" altLang="en-US" sz="1200" dirty="0" smtClean="0">
                <a:latin typeface="+mn-ea"/>
              </a:rPr>
              <a:t>秒</a:t>
            </a:r>
            <a:r>
              <a:rPr kumimoji="1" lang="en-US" altLang="ja-JP" sz="1200" dirty="0" smtClean="0">
                <a:latin typeface="+mn-ea"/>
              </a:rPr>
              <a:t>】</a:t>
            </a:r>
          </a:p>
          <a:p>
            <a:pPr algn="ctr"/>
            <a:endParaRPr lang="en-US" altLang="ja-JP" sz="1200" dirty="0">
              <a:latin typeface="+mn-ea"/>
            </a:endParaRPr>
          </a:p>
          <a:p>
            <a:pPr algn="ctr"/>
            <a:r>
              <a:rPr kumimoji="1" lang="en-US" altLang="ja-JP" sz="1200" dirty="0" smtClean="0">
                <a:latin typeface="+mn-ea"/>
              </a:rPr>
              <a:t>※</a:t>
            </a:r>
            <a:r>
              <a:rPr lang="ja-JP" altLang="en-US" sz="1200" dirty="0" smtClean="0">
                <a:latin typeface="+mn-ea"/>
              </a:rPr>
              <a:t>素材後日後送</a:t>
            </a:r>
            <a:endParaRPr kumimoji="1" lang="en-US" altLang="ja-JP" sz="1200" dirty="0" smtClean="0">
              <a:latin typeface="+mn-ea"/>
            </a:endParaRPr>
          </a:p>
        </p:txBody>
      </p:sp>
      <p:sp>
        <p:nvSpPr>
          <p:cNvPr id="26" name="二等辺三角形 25"/>
          <p:cNvSpPr/>
          <p:nvPr/>
        </p:nvSpPr>
        <p:spPr>
          <a:xfrm rot="10800000">
            <a:off x="1871700" y="2423531"/>
            <a:ext cx="450050" cy="18002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二等辺三角形 26"/>
          <p:cNvSpPr/>
          <p:nvPr/>
        </p:nvSpPr>
        <p:spPr>
          <a:xfrm rot="10800000">
            <a:off x="1871700" y="3862229"/>
            <a:ext cx="450050" cy="18002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二等辺三角形 27"/>
          <p:cNvSpPr/>
          <p:nvPr/>
        </p:nvSpPr>
        <p:spPr>
          <a:xfrm rot="10800000">
            <a:off x="1887676" y="5305147"/>
            <a:ext cx="450050" cy="18002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/>
          <p:cNvSpPr/>
          <p:nvPr/>
        </p:nvSpPr>
        <p:spPr>
          <a:xfrm>
            <a:off x="249131" y="412265"/>
            <a:ext cx="3557784" cy="801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200" dirty="0" smtClean="0">
                <a:solidFill>
                  <a:schemeClr val="tx1"/>
                </a:solidFill>
                <a:latin typeface="+mn-ea"/>
              </a:rPr>
              <a:t>※</a:t>
            </a: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ブランドからの提供は</a:t>
            </a:r>
            <a:r>
              <a:rPr lang="en-US" altLang="ja-JP" sz="1200" b="1" dirty="0" smtClean="0">
                <a:solidFill>
                  <a:srgbClr val="FF0000"/>
                </a:solidFill>
                <a:latin typeface="+mn-ea"/>
              </a:rPr>
              <a:t>CF</a:t>
            </a:r>
            <a:r>
              <a:rPr lang="ja-JP" altLang="en-US" sz="1200" b="1" dirty="0" smtClean="0">
                <a:solidFill>
                  <a:srgbClr val="FF0000"/>
                </a:solidFill>
                <a:latin typeface="+mn-ea"/>
              </a:rPr>
              <a:t>素材</a:t>
            </a: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です。</a:t>
            </a:r>
            <a:endParaRPr lang="en-US" altLang="ja-JP" sz="1200" dirty="0" smtClean="0">
              <a:solidFill>
                <a:schemeClr val="tx1"/>
              </a:solidFill>
              <a:latin typeface="+mn-ea"/>
            </a:endParaRPr>
          </a:p>
          <a:p>
            <a:r>
              <a:rPr lang="en-US" altLang="ja-JP" sz="1200" dirty="0" smtClean="0">
                <a:solidFill>
                  <a:schemeClr val="tx1"/>
                </a:solidFill>
                <a:latin typeface="+mn-ea"/>
              </a:rPr>
              <a:t>※CF</a:t>
            </a: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素材は</a:t>
            </a:r>
            <a:r>
              <a:rPr lang="en-US" altLang="ja-JP" sz="1200" dirty="0" smtClean="0">
                <a:solidFill>
                  <a:schemeClr val="tx1"/>
                </a:solidFill>
                <a:latin typeface="+mn-ea"/>
              </a:rPr>
              <a:t>2</a:t>
            </a: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パターンです。両方とも使用します。</a:t>
            </a:r>
            <a:endParaRPr lang="en-US" altLang="ja-JP" sz="1200" dirty="0" smtClean="0">
              <a:solidFill>
                <a:schemeClr val="tx1"/>
              </a:solidFill>
              <a:latin typeface="+mn-ea"/>
            </a:endParaRPr>
          </a:p>
          <a:p>
            <a:r>
              <a:rPr kumimoji="1" lang="en-US" altLang="ja-JP" sz="1200" dirty="0" smtClean="0">
                <a:solidFill>
                  <a:schemeClr val="tx1"/>
                </a:solidFill>
                <a:latin typeface="+mn-ea"/>
              </a:rPr>
              <a:t>※CF</a:t>
            </a: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後の</a:t>
            </a:r>
            <a:r>
              <a:rPr lang="en-US" altLang="ja-JP" sz="1200" dirty="0" smtClean="0">
                <a:solidFill>
                  <a:schemeClr val="tx1"/>
                </a:solidFill>
                <a:latin typeface="+mn-ea"/>
              </a:rPr>
              <a:t>【</a:t>
            </a: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発売中</a:t>
            </a:r>
            <a:r>
              <a:rPr lang="en-US" altLang="ja-JP" sz="1200" dirty="0" smtClean="0">
                <a:solidFill>
                  <a:schemeClr val="tx1"/>
                </a:solidFill>
                <a:latin typeface="+mn-ea"/>
              </a:rPr>
              <a:t>】</a:t>
            </a: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の部分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+mn-ea"/>
              </a:rPr>
              <a:t>必要素材は、</a:t>
            </a:r>
            <a:r>
              <a:rPr kumimoji="1" lang="en-US" altLang="ja-JP" sz="1200" dirty="0" smtClean="0">
                <a:solidFill>
                  <a:schemeClr val="tx1"/>
                </a:solidFill>
                <a:latin typeface="+mn-ea"/>
              </a:rPr>
              <a:t>1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+mn-ea"/>
              </a:rPr>
              <a:t>月</a:t>
            </a:r>
            <a:r>
              <a:rPr kumimoji="1" lang="en-US" altLang="ja-JP" sz="1200" dirty="0" smtClean="0">
                <a:solidFill>
                  <a:schemeClr val="tx1"/>
                </a:solidFill>
                <a:latin typeface="+mn-ea"/>
              </a:rPr>
              <a:t>30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+mn-ea"/>
              </a:rPr>
              <a:t>日に</a:t>
            </a:r>
            <a:endParaRPr kumimoji="1" lang="en-US" altLang="ja-JP" sz="1200" dirty="0" smtClean="0">
              <a:solidFill>
                <a:schemeClr val="tx1"/>
              </a:solidFill>
              <a:latin typeface="+mn-ea"/>
            </a:endParaRPr>
          </a:p>
          <a:p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　　送付予定です。</a:t>
            </a:r>
            <a:endParaRPr kumimoji="1" lang="en-US" altLang="ja-JP" sz="12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117497" y="51120"/>
            <a:ext cx="3779427" cy="6806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12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476545" y="1120694"/>
            <a:ext cx="540060" cy="801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1400" dirty="0">
                <a:solidFill>
                  <a:schemeClr val="tx1"/>
                </a:solidFill>
                <a:latin typeface="+mn-ea"/>
              </a:rPr>
              <a:t>①</a:t>
            </a:r>
            <a:endParaRPr kumimoji="1" lang="en-US" altLang="ja-JP" sz="14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476545" y="2560854"/>
            <a:ext cx="540060" cy="801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1400" dirty="0">
                <a:solidFill>
                  <a:schemeClr val="tx1"/>
                </a:solidFill>
                <a:latin typeface="+mn-ea"/>
              </a:rPr>
              <a:t>②</a:t>
            </a:r>
            <a:endParaRPr kumimoji="1" lang="en-US" altLang="ja-JP" sz="14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476545" y="4054915"/>
            <a:ext cx="540060" cy="801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1400" dirty="0" smtClean="0">
                <a:solidFill>
                  <a:schemeClr val="tx1"/>
                </a:solidFill>
                <a:latin typeface="+mn-ea"/>
              </a:rPr>
              <a:t>③</a:t>
            </a:r>
            <a:endParaRPr kumimoji="1" lang="en-US" altLang="ja-JP" sz="14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476545" y="5454225"/>
            <a:ext cx="540060" cy="801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1400" dirty="0">
                <a:solidFill>
                  <a:schemeClr val="tx1"/>
                </a:solidFill>
                <a:latin typeface="+mn-ea"/>
              </a:rPr>
              <a:t>④</a:t>
            </a:r>
            <a:endParaRPr kumimoji="1" lang="en-US" altLang="ja-JP" sz="14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4121951" y="8620"/>
            <a:ext cx="4905544" cy="3600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 smtClean="0">
                <a:solidFill>
                  <a:schemeClr val="bg1"/>
                </a:solidFill>
                <a:latin typeface="+mn-ea"/>
              </a:rPr>
              <a:t>ルミネ有楽町サイネージ　縦バ</a:t>
            </a:r>
            <a:r>
              <a:rPr lang="en-US" altLang="ja-JP" sz="1400" b="1" dirty="0" smtClean="0">
                <a:solidFill>
                  <a:schemeClr val="bg1"/>
                </a:solidFill>
                <a:latin typeface="+mn-ea"/>
              </a:rPr>
              <a:t>―</a:t>
            </a:r>
            <a:r>
              <a:rPr lang="ja-JP" altLang="en-US" sz="1400" b="1" dirty="0" smtClean="0">
                <a:solidFill>
                  <a:schemeClr val="bg1"/>
                </a:solidFill>
                <a:latin typeface="+mn-ea"/>
              </a:rPr>
              <a:t>ション</a:t>
            </a:r>
            <a:endParaRPr kumimoji="1" lang="ja-JP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4253584" y="412265"/>
            <a:ext cx="4638896" cy="801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200" dirty="0" smtClean="0">
                <a:solidFill>
                  <a:schemeClr val="tx1"/>
                </a:solidFill>
                <a:latin typeface="+mn-ea"/>
              </a:rPr>
              <a:t>※</a:t>
            </a: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ブランドからの提供は</a:t>
            </a:r>
            <a:r>
              <a:rPr lang="ja-JP" altLang="en-US" sz="1200" b="1" dirty="0" smtClean="0">
                <a:solidFill>
                  <a:srgbClr val="FF0000"/>
                </a:solidFill>
                <a:latin typeface="+mn-ea"/>
              </a:rPr>
              <a:t>ポスターデータ</a:t>
            </a: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です。</a:t>
            </a:r>
            <a:endParaRPr lang="en-US" altLang="ja-JP" sz="1200" dirty="0" smtClean="0">
              <a:solidFill>
                <a:schemeClr val="tx1"/>
              </a:solidFill>
              <a:latin typeface="+mn-ea"/>
            </a:endParaRPr>
          </a:p>
          <a:p>
            <a:r>
              <a:rPr lang="en-US" altLang="ja-JP" sz="1200" dirty="0" smtClean="0">
                <a:solidFill>
                  <a:schemeClr val="tx1"/>
                </a:solidFill>
                <a:latin typeface="+mn-ea"/>
              </a:rPr>
              <a:t>※</a:t>
            </a: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ポスターデータは</a:t>
            </a:r>
            <a:r>
              <a:rPr lang="en-US" altLang="ja-JP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パターンです。すべて使用します。</a:t>
            </a:r>
            <a:endParaRPr lang="en-US" altLang="ja-JP" sz="1200" dirty="0" smtClean="0">
              <a:solidFill>
                <a:schemeClr val="tx1"/>
              </a:solidFill>
              <a:latin typeface="+mn-ea"/>
            </a:endParaRPr>
          </a:p>
          <a:p>
            <a:r>
              <a:rPr kumimoji="1" lang="en-US" altLang="ja-JP" sz="1200" dirty="0" smtClean="0">
                <a:solidFill>
                  <a:schemeClr val="tx1"/>
                </a:solidFill>
                <a:latin typeface="+mn-ea"/>
              </a:rPr>
              <a:t>※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+mn-ea"/>
              </a:rPr>
              <a:t>ポスターデータ</a:t>
            </a: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後の</a:t>
            </a:r>
            <a:r>
              <a:rPr lang="en-US" altLang="ja-JP" sz="1200" dirty="0" smtClean="0">
                <a:solidFill>
                  <a:schemeClr val="tx1"/>
                </a:solidFill>
                <a:latin typeface="+mn-ea"/>
              </a:rPr>
              <a:t>【</a:t>
            </a: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発売中</a:t>
            </a:r>
            <a:r>
              <a:rPr lang="en-US" altLang="ja-JP" sz="1200" dirty="0" smtClean="0">
                <a:solidFill>
                  <a:schemeClr val="tx1"/>
                </a:solidFill>
                <a:latin typeface="+mn-ea"/>
              </a:rPr>
              <a:t>】</a:t>
            </a:r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の部分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+mn-ea"/>
              </a:rPr>
              <a:t>必要素材は、</a:t>
            </a:r>
            <a:r>
              <a:rPr kumimoji="1" lang="en-US" altLang="ja-JP" sz="1200" dirty="0" smtClean="0">
                <a:solidFill>
                  <a:schemeClr val="tx1"/>
                </a:solidFill>
                <a:latin typeface="+mn-ea"/>
              </a:rPr>
              <a:t>1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+mn-ea"/>
              </a:rPr>
              <a:t>月</a:t>
            </a:r>
            <a:r>
              <a:rPr kumimoji="1" lang="en-US" altLang="ja-JP" sz="1200" dirty="0" smtClean="0">
                <a:solidFill>
                  <a:schemeClr val="tx1"/>
                </a:solidFill>
                <a:latin typeface="+mn-ea"/>
              </a:rPr>
              <a:t>30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+mn-ea"/>
              </a:rPr>
              <a:t>日に</a:t>
            </a:r>
            <a:endParaRPr kumimoji="1" lang="en-US" altLang="ja-JP" sz="1200" dirty="0" smtClean="0">
              <a:solidFill>
                <a:schemeClr val="tx1"/>
              </a:solidFill>
              <a:latin typeface="+mn-ea"/>
            </a:endParaRPr>
          </a:p>
          <a:p>
            <a:r>
              <a:rPr lang="ja-JP" altLang="en-US" sz="1200" dirty="0" smtClean="0">
                <a:solidFill>
                  <a:schemeClr val="tx1"/>
                </a:solidFill>
                <a:latin typeface="+mn-ea"/>
              </a:rPr>
              <a:t>　　送付予定です。</a:t>
            </a:r>
            <a:endParaRPr kumimoji="1" lang="en-US" altLang="ja-JP" sz="12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4121950" y="22092"/>
            <a:ext cx="4905545" cy="6806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12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4346975" y="1145567"/>
            <a:ext cx="540060" cy="801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1400" dirty="0">
                <a:solidFill>
                  <a:schemeClr val="tx1"/>
                </a:solidFill>
                <a:latin typeface="+mn-ea"/>
              </a:rPr>
              <a:t>①</a:t>
            </a:r>
            <a:endParaRPr kumimoji="1" lang="en-US" altLang="ja-JP" sz="14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9" name="正方形/長方形 48"/>
          <p:cNvSpPr/>
          <p:nvPr/>
        </p:nvSpPr>
        <p:spPr>
          <a:xfrm>
            <a:off x="7137285" y="2511401"/>
            <a:ext cx="540060" cy="512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1400" dirty="0">
                <a:solidFill>
                  <a:schemeClr val="tx1"/>
                </a:solidFill>
                <a:latin typeface="+mn-ea"/>
              </a:rPr>
              <a:t>②</a:t>
            </a:r>
            <a:endParaRPr kumimoji="1" lang="en-US" altLang="ja-JP" sz="14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0" name="正方形/長方形 49"/>
          <p:cNvSpPr/>
          <p:nvPr/>
        </p:nvSpPr>
        <p:spPr>
          <a:xfrm>
            <a:off x="4330998" y="3040293"/>
            <a:ext cx="540060" cy="801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1400" dirty="0" smtClean="0">
                <a:solidFill>
                  <a:schemeClr val="tx1"/>
                </a:solidFill>
                <a:latin typeface="+mn-ea"/>
              </a:rPr>
              <a:t>③</a:t>
            </a:r>
            <a:endParaRPr kumimoji="1" lang="en-US" altLang="ja-JP" sz="14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1" name="正方形/長方形 50"/>
          <p:cNvSpPr/>
          <p:nvPr/>
        </p:nvSpPr>
        <p:spPr>
          <a:xfrm>
            <a:off x="4346975" y="4989777"/>
            <a:ext cx="540060" cy="801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1400" dirty="0" smtClean="0">
                <a:solidFill>
                  <a:schemeClr val="tx1"/>
                </a:solidFill>
                <a:latin typeface="+mn-ea"/>
              </a:rPr>
              <a:t>⑤</a:t>
            </a:r>
            <a:endParaRPr kumimoji="1" lang="en-US" altLang="ja-JP" sz="14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2" name="正方形/長方形 51"/>
          <p:cNvSpPr/>
          <p:nvPr/>
        </p:nvSpPr>
        <p:spPr>
          <a:xfrm>
            <a:off x="4887035" y="1223755"/>
            <a:ext cx="1273797" cy="17034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/>
              <a:t>ポスターデータ①</a:t>
            </a:r>
            <a:r>
              <a:rPr kumimoji="1" lang="en-US" altLang="ja-JP" sz="1200" dirty="0" smtClean="0"/>
              <a:t>【10</a:t>
            </a:r>
            <a:r>
              <a:rPr kumimoji="1" lang="ja-JP" altLang="en-US" sz="1200" dirty="0" smtClean="0"/>
              <a:t>秒</a:t>
            </a:r>
            <a:r>
              <a:rPr kumimoji="1" lang="en-US" altLang="ja-JP" sz="1200" dirty="0" smtClean="0"/>
              <a:t>?】</a:t>
            </a:r>
          </a:p>
          <a:p>
            <a:pPr algn="ctr"/>
            <a:endParaRPr lang="en-US" altLang="ja-JP" sz="1200" dirty="0"/>
          </a:p>
          <a:p>
            <a:pPr algn="ctr"/>
            <a:endParaRPr kumimoji="1" lang="en-US" altLang="ja-JP" sz="1200" dirty="0" smtClean="0"/>
          </a:p>
          <a:p>
            <a:pPr algn="ctr"/>
            <a:r>
              <a:rPr lang="en-US" altLang="ja-JP" sz="1200" dirty="0" smtClean="0"/>
              <a:t>※</a:t>
            </a:r>
            <a:r>
              <a:rPr lang="ja-JP" altLang="en-US" sz="1200" dirty="0" smtClean="0"/>
              <a:t>クリエイティブ</a:t>
            </a:r>
            <a:endParaRPr lang="en-US" altLang="ja-JP" sz="1200" dirty="0" smtClean="0"/>
          </a:p>
          <a:p>
            <a:pPr algn="ctr"/>
            <a:r>
              <a:rPr lang="ja-JP" altLang="en-US" sz="1200" dirty="0"/>
              <a:t>使用</a:t>
            </a:r>
            <a:endParaRPr lang="en-US" altLang="ja-JP" sz="1200" dirty="0"/>
          </a:p>
        </p:txBody>
      </p:sp>
      <p:sp>
        <p:nvSpPr>
          <p:cNvPr id="53" name="正方形/長方形 52"/>
          <p:cNvSpPr/>
          <p:nvPr/>
        </p:nvSpPr>
        <p:spPr>
          <a:xfrm>
            <a:off x="7285727" y="3107357"/>
            <a:ext cx="1273797" cy="18697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/>
              <a:t>アットコスメ</a:t>
            </a:r>
            <a:endParaRPr lang="en-US" altLang="ja-JP" sz="1200" dirty="0" smtClean="0"/>
          </a:p>
          <a:p>
            <a:pPr algn="ctr"/>
            <a:r>
              <a:rPr kumimoji="1" lang="ja-JP" altLang="en-US" sz="1200" dirty="0" smtClean="0"/>
              <a:t>ストアで販売中</a:t>
            </a:r>
            <a:endParaRPr kumimoji="1" lang="en-US" altLang="ja-JP" sz="1200" dirty="0" smtClean="0"/>
          </a:p>
          <a:p>
            <a:pPr algn="ctr"/>
            <a:r>
              <a:rPr lang="en-US" altLang="ja-JP" sz="1200" dirty="0" smtClean="0"/>
              <a:t>【5</a:t>
            </a:r>
            <a:r>
              <a:rPr lang="ja-JP" altLang="en-US" sz="1200" dirty="0" smtClean="0"/>
              <a:t>秒</a:t>
            </a:r>
            <a:r>
              <a:rPr lang="en-US" altLang="ja-JP" sz="1200" dirty="0" smtClean="0"/>
              <a:t>?】</a:t>
            </a:r>
            <a:endParaRPr kumimoji="1" lang="en-US" altLang="ja-JP" sz="1200" dirty="0" smtClean="0"/>
          </a:p>
          <a:p>
            <a:pPr algn="ctr"/>
            <a:endParaRPr lang="en-US" altLang="ja-JP" sz="1200" dirty="0"/>
          </a:p>
          <a:p>
            <a:pPr algn="ctr"/>
            <a:endParaRPr kumimoji="1" lang="en-US" altLang="ja-JP" sz="1200" dirty="0" smtClean="0"/>
          </a:p>
          <a:p>
            <a:pPr algn="ctr"/>
            <a:endParaRPr kumimoji="1" lang="en-US" altLang="ja-JP" sz="1200" dirty="0" smtClean="0"/>
          </a:p>
          <a:p>
            <a:pPr algn="ctr"/>
            <a:r>
              <a:rPr lang="en-US" altLang="ja-JP" sz="1200" dirty="0" smtClean="0"/>
              <a:t>※</a:t>
            </a:r>
            <a:r>
              <a:rPr lang="ja-JP" altLang="en-US" sz="1200" dirty="0" smtClean="0"/>
              <a:t>素材後日後送</a:t>
            </a:r>
            <a:endParaRPr kumimoji="1" lang="ja-JP" altLang="en-US" sz="1200" dirty="0"/>
          </a:p>
        </p:txBody>
      </p:sp>
      <p:sp>
        <p:nvSpPr>
          <p:cNvPr id="54" name="正方形/長方形 53"/>
          <p:cNvSpPr/>
          <p:nvPr/>
        </p:nvSpPr>
        <p:spPr>
          <a:xfrm>
            <a:off x="4900086" y="3164218"/>
            <a:ext cx="1273797" cy="17034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/>
              <a:t>ポスターデータ</a:t>
            </a:r>
            <a:endParaRPr kumimoji="1" lang="en-US" altLang="ja-JP" sz="1200" dirty="0" smtClean="0"/>
          </a:p>
          <a:p>
            <a:pPr algn="ctr"/>
            <a:r>
              <a:rPr lang="ja-JP" altLang="en-US" sz="1200" dirty="0" smtClean="0"/>
              <a:t>②</a:t>
            </a:r>
            <a:r>
              <a:rPr lang="en-US" altLang="ja-JP" sz="1200" dirty="0"/>
              <a:t>【10</a:t>
            </a:r>
            <a:r>
              <a:rPr lang="ja-JP" altLang="en-US" sz="1200" dirty="0"/>
              <a:t>秒</a:t>
            </a:r>
            <a:r>
              <a:rPr lang="en-US" altLang="ja-JP" sz="1200" dirty="0" smtClean="0"/>
              <a:t>?】</a:t>
            </a:r>
          </a:p>
          <a:p>
            <a:pPr algn="ctr"/>
            <a:endParaRPr lang="en-US" altLang="ja-JP" sz="1200" dirty="0" smtClean="0"/>
          </a:p>
          <a:p>
            <a:pPr algn="ctr"/>
            <a:endParaRPr lang="en-US" altLang="ja-JP" sz="1200" dirty="0"/>
          </a:p>
          <a:p>
            <a:pPr algn="ctr"/>
            <a:r>
              <a:rPr lang="en-US" altLang="ja-JP" sz="1200" dirty="0" smtClean="0"/>
              <a:t>※</a:t>
            </a:r>
            <a:r>
              <a:rPr lang="ja-JP" altLang="en-US" sz="1200" dirty="0" smtClean="0"/>
              <a:t>クリエイティブ</a:t>
            </a:r>
            <a:endParaRPr lang="en-US" altLang="ja-JP" sz="1200" dirty="0" smtClean="0"/>
          </a:p>
          <a:p>
            <a:pPr algn="ctr"/>
            <a:r>
              <a:rPr lang="ja-JP" altLang="en-US" sz="1200" dirty="0" smtClean="0"/>
              <a:t>使用</a:t>
            </a:r>
            <a:endParaRPr lang="en-US" altLang="ja-JP" sz="1200" dirty="0" smtClean="0"/>
          </a:p>
        </p:txBody>
      </p:sp>
      <p:sp>
        <p:nvSpPr>
          <p:cNvPr id="55" name="正方形/長方形 54"/>
          <p:cNvSpPr/>
          <p:nvPr/>
        </p:nvSpPr>
        <p:spPr>
          <a:xfrm>
            <a:off x="4887035" y="5073390"/>
            <a:ext cx="1273797" cy="17034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/>
              <a:t>ポスターデータ</a:t>
            </a:r>
            <a:endParaRPr kumimoji="1" lang="en-US" altLang="ja-JP" sz="1200" dirty="0" smtClean="0"/>
          </a:p>
          <a:p>
            <a:pPr algn="ctr"/>
            <a:r>
              <a:rPr lang="ja-JP" altLang="en-US" sz="1200" dirty="0" smtClean="0"/>
              <a:t>③</a:t>
            </a:r>
            <a:r>
              <a:rPr lang="en-US" altLang="ja-JP" sz="1200" dirty="0" smtClean="0"/>
              <a:t>【10</a:t>
            </a:r>
            <a:r>
              <a:rPr lang="ja-JP" altLang="en-US" sz="1200" dirty="0" smtClean="0"/>
              <a:t>秒</a:t>
            </a:r>
            <a:r>
              <a:rPr lang="en-US" altLang="ja-JP" sz="1200" dirty="0" smtClean="0"/>
              <a:t>?】</a:t>
            </a:r>
            <a:endParaRPr lang="en-US" altLang="ja-JP" sz="1200" dirty="0" smtClean="0"/>
          </a:p>
          <a:p>
            <a:pPr algn="ctr"/>
            <a:endParaRPr lang="en-US" altLang="ja-JP" sz="1200" dirty="0"/>
          </a:p>
          <a:p>
            <a:pPr algn="ctr"/>
            <a:r>
              <a:rPr lang="en-US" altLang="ja-JP" sz="1200" dirty="0" smtClean="0"/>
              <a:t>※</a:t>
            </a:r>
            <a:r>
              <a:rPr lang="ja-JP" altLang="en-US" sz="1200" dirty="0" smtClean="0"/>
              <a:t>クリエイティブ</a:t>
            </a:r>
            <a:endParaRPr lang="en-US" altLang="ja-JP" sz="1200" dirty="0" smtClean="0"/>
          </a:p>
          <a:p>
            <a:pPr algn="ctr"/>
            <a:r>
              <a:rPr lang="ja-JP" altLang="en-US" sz="1200" dirty="0" smtClean="0"/>
              <a:t>使用</a:t>
            </a:r>
            <a:endParaRPr lang="en-US" altLang="ja-JP" sz="1200" dirty="0" smtClean="0"/>
          </a:p>
        </p:txBody>
      </p:sp>
      <p:sp>
        <p:nvSpPr>
          <p:cNvPr id="56" name="正方形/長方形 55"/>
          <p:cNvSpPr/>
          <p:nvPr/>
        </p:nvSpPr>
        <p:spPr>
          <a:xfrm>
            <a:off x="7507660" y="2510021"/>
            <a:ext cx="540060" cy="4816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1400" dirty="0">
                <a:solidFill>
                  <a:schemeClr val="tx1"/>
                </a:solidFill>
                <a:latin typeface="+mn-ea"/>
              </a:rPr>
              <a:t>④</a:t>
            </a:r>
            <a:endParaRPr kumimoji="1" lang="en-US" altLang="ja-JP" sz="14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7" name="正方形/長方形 56"/>
          <p:cNvSpPr/>
          <p:nvPr/>
        </p:nvSpPr>
        <p:spPr>
          <a:xfrm>
            <a:off x="7900907" y="2513360"/>
            <a:ext cx="540060" cy="4655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ja-JP" altLang="en-US" sz="1400" dirty="0" smtClean="0">
                <a:solidFill>
                  <a:schemeClr val="tx1"/>
                </a:solidFill>
                <a:latin typeface="+mn-ea"/>
              </a:rPr>
              <a:t>⑥</a:t>
            </a:r>
            <a:endParaRPr kumimoji="1" lang="en-US" altLang="ja-JP" sz="14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9" name="下矢印 58"/>
          <p:cNvSpPr/>
          <p:nvPr/>
        </p:nvSpPr>
        <p:spPr>
          <a:xfrm rot="18939588">
            <a:off x="6533132" y="2218959"/>
            <a:ext cx="495055" cy="562994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下矢印 59"/>
          <p:cNvSpPr/>
          <p:nvPr/>
        </p:nvSpPr>
        <p:spPr>
          <a:xfrm rot="6460568">
            <a:off x="6506696" y="3186229"/>
            <a:ext cx="495055" cy="562994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下矢印 60"/>
          <p:cNvSpPr/>
          <p:nvPr/>
        </p:nvSpPr>
        <p:spPr>
          <a:xfrm rot="16200000">
            <a:off x="6541185" y="3845081"/>
            <a:ext cx="495055" cy="562994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2" name="下矢印 61"/>
          <p:cNvSpPr/>
          <p:nvPr/>
        </p:nvSpPr>
        <p:spPr>
          <a:xfrm rot="3848654">
            <a:off x="6503464" y="4459698"/>
            <a:ext cx="495055" cy="562994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3" name="下矢印 62"/>
          <p:cNvSpPr/>
          <p:nvPr/>
        </p:nvSpPr>
        <p:spPr>
          <a:xfrm rot="13944452">
            <a:off x="6664147" y="5261894"/>
            <a:ext cx="495055" cy="562994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9570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145</Words>
  <Application>Microsoft Office PowerPoint</Application>
  <PresentationFormat>画面に合わせる (4:3)</PresentationFormat>
  <Paragraphs>59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作成者1</dc:creator>
  <cp:lastModifiedBy>作成者1</cp:lastModifiedBy>
  <cp:revision>6</cp:revision>
  <dcterms:created xsi:type="dcterms:W3CDTF">2014-01-23T10:46:13Z</dcterms:created>
  <dcterms:modified xsi:type="dcterms:W3CDTF">2014-01-23T11:54:37Z</dcterms:modified>
</cp:coreProperties>
</file>