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5" d="100"/>
          <a:sy n="135" d="100"/>
        </p:scale>
        <p:origin x="-1336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D61EB-5A8D-4FA6-91E9-BD85AC29F271}" type="datetimeFigureOut">
              <a:rPr kumimoji="1" lang="ja-JP" altLang="en-US" smtClean="0"/>
              <a:t>2014/11/18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6A6B2-508D-4C54-8420-8D67625EBB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1161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D61EB-5A8D-4FA6-91E9-BD85AC29F271}" type="datetimeFigureOut">
              <a:rPr kumimoji="1" lang="ja-JP" altLang="en-US" smtClean="0"/>
              <a:t>2014/11/18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6A6B2-508D-4C54-8420-8D67625EBB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5792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D61EB-5A8D-4FA6-91E9-BD85AC29F271}" type="datetimeFigureOut">
              <a:rPr kumimoji="1" lang="ja-JP" altLang="en-US" smtClean="0"/>
              <a:t>2014/11/18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6A6B2-508D-4C54-8420-8D67625EBB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1519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D61EB-5A8D-4FA6-91E9-BD85AC29F271}" type="datetimeFigureOut">
              <a:rPr kumimoji="1" lang="ja-JP" altLang="en-US" smtClean="0"/>
              <a:t>2014/11/18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6A6B2-508D-4C54-8420-8D67625EBB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705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D61EB-5A8D-4FA6-91E9-BD85AC29F271}" type="datetimeFigureOut">
              <a:rPr kumimoji="1" lang="ja-JP" altLang="en-US" smtClean="0"/>
              <a:t>2014/11/18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6A6B2-508D-4C54-8420-8D67625EBB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4768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D61EB-5A8D-4FA6-91E9-BD85AC29F271}" type="datetimeFigureOut">
              <a:rPr kumimoji="1" lang="ja-JP" altLang="en-US" smtClean="0"/>
              <a:t>2014/11/18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6A6B2-508D-4C54-8420-8D67625EBB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938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D61EB-5A8D-4FA6-91E9-BD85AC29F271}" type="datetimeFigureOut">
              <a:rPr kumimoji="1" lang="ja-JP" altLang="en-US" smtClean="0"/>
              <a:t>2014/11/18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6A6B2-508D-4C54-8420-8D67625EBB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66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D61EB-5A8D-4FA6-91E9-BD85AC29F271}" type="datetimeFigureOut">
              <a:rPr kumimoji="1" lang="ja-JP" altLang="en-US" smtClean="0"/>
              <a:t>2014/11/18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6A6B2-508D-4C54-8420-8D67625EBB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312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D61EB-5A8D-4FA6-91E9-BD85AC29F271}" type="datetimeFigureOut">
              <a:rPr kumimoji="1" lang="ja-JP" altLang="en-US" smtClean="0"/>
              <a:t>2014/11/18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6A6B2-508D-4C54-8420-8D67625EBB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3861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D61EB-5A8D-4FA6-91E9-BD85AC29F271}" type="datetimeFigureOut">
              <a:rPr kumimoji="1" lang="ja-JP" altLang="en-US" smtClean="0"/>
              <a:t>2014/11/18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6A6B2-508D-4C54-8420-8D67625EBB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01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D61EB-5A8D-4FA6-91E9-BD85AC29F271}" type="datetimeFigureOut">
              <a:rPr kumimoji="1" lang="ja-JP" altLang="en-US" smtClean="0"/>
              <a:t>2014/11/18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6A6B2-508D-4C54-8420-8D67625EBB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4149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D61EB-5A8D-4FA6-91E9-BD85AC29F271}" type="datetimeFigureOut">
              <a:rPr kumimoji="1" lang="ja-JP" altLang="en-US" smtClean="0"/>
              <a:t>2014/11/18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6A6B2-508D-4C54-8420-8D67625EBB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5843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95536" y="476672"/>
            <a:ext cx="3600400" cy="59766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18" y="561577"/>
            <a:ext cx="3168352" cy="85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1043608" y="1646313"/>
            <a:ext cx="2664296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dirty="0">
                <a:solidFill>
                  <a:schemeClr val="tx1"/>
                </a:solidFill>
              </a:rPr>
              <a:t>殿堂入り</a:t>
            </a:r>
            <a:endParaRPr kumimoji="1" lang="ja-JP" altLang="en-US" sz="2400" b="1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08" y="1574306"/>
            <a:ext cx="827135" cy="7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正方形/長方形 8"/>
          <p:cNvSpPr/>
          <p:nvPr/>
        </p:nvSpPr>
        <p:spPr>
          <a:xfrm>
            <a:off x="2411760" y="3212976"/>
            <a:ext cx="1337710" cy="12601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2411760" y="4884073"/>
            <a:ext cx="1337710" cy="12601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5" name="グループ化 14"/>
          <p:cNvGrpSpPr/>
          <p:nvPr/>
        </p:nvGrpSpPr>
        <p:grpSpPr>
          <a:xfrm>
            <a:off x="601901" y="3320989"/>
            <a:ext cx="1614618" cy="1008112"/>
            <a:chOff x="581118" y="4365104"/>
            <a:chExt cx="1614618" cy="347108"/>
          </a:xfrm>
        </p:grpSpPr>
        <p:cxnSp>
          <p:nvCxnSpPr>
            <p:cNvPr id="7" name="直線コネクタ 6"/>
            <p:cNvCxnSpPr/>
            <p:nvPr/>
          </p:nvCxnSpPr>
          <p:spPr>
            <a:xfrm>
              <a:off x="581118" y="4365104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コネクタ 12"/>
            <p:cNvCxnSpPr/>
            <p:nvPr/>
          </p:nvCxnSpPr>
          <p:spPr>
            <a:xfrm>
              <a:off x="581118" y="4712212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/>
            <p:nvPr/>
          </p:nvCxnSpPr>
          <p:spPr>
            <a:xfrm flipV="1">
              <a:off x="581118" y="4365104"/>
              <a:ext cx="1614618" cy="3471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正方形/長方形 22"/>
          <p:cNvSpPr/>
          <p:nvPr/>
        </p:nvSpPr>
        <p:spPr>
          <a:xfrm>
            <a:off x="323528" y="2348880"/>
            <a:ext cx="3672408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b="1" dirty="0">
                <a:solidFill>
                  <a:schemeClr val="tx1"/>
                </a:solidFill>
              </a:rPr>
              <a:t>通算３回目の１位へのランクインを果たし</a:t>
            </a:r>
            <a:r>
              <a:rPr lang="ja-JP" altLang="en-US" sz="1100" b="1" dirty="0" smtClean="0">
                <a:solidFill>
                  <a:schemeClr val="tx1"/>
                </a:solidFill>
              </a:rPr>
              <a:t>、みなさん</a:t>
            </a:r>
            <a:r>
              <a:rPr lang="ja-JP" altLang="en-US" sz="1100" b="1" dirty="0">
                <a:solidFill>
                  <a:schemeClr val="tx1"/>
                </a:solidFill>
              </a:rPr>
              <a:t>からの支持を不動のものにした</a:t>
            </a:r>
            <a:r>
              <a:rPr lang="ja-JP" altLang="en-US" sz="1100" b="1" dirty="0" smtClean="0">
                <a:solidFill>
                  <a:schemeClr val="tx1"/>
                </a:solidFill>
              </a:rPr>
              <a:t>アイテムに贈られます。</a:t>
            </a:r>
            <a:endParaRPr kumimoji="1" lang="ja-JP" altLang="en-US" sz="1100" b="1" dirty="0">
              <a:solidFill>
                <a:schemeClr val="tx1"/>
              </a:solidFill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4644008" y="454580"/>
            <a:ext cx="3600400" cy="59766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590" y="539485"/>
            <a:ext cx="3168352" cy="85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正方形/長方形 25"/>
          <p:cNvSpPr/>
          <p:nvPr/>
        </p:nvSpPr>
        <p:spPr>
          <a:xfrm>
            <a:off x="5489964" y="1484783"/>
            <a:ext cx="2664296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dirty="0">
                <a:solidFill>
                  <a:schemeClr val="tx1"/>
                </a:solidFill>
              </a:rPr>
              <a:t>殿堂入り</a:t>
            </a:r>
            <a:endParaRPr kumimoji="1" lang="ja-JP" altLang="en-US" sz="2400" b="1" dirty="0">
              <a:solidFill>
                <a:schemeClr val="tx1"/>
              </a:solidFill>
            </a:endParaRPr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12776"/>
            <a:ext cx="827135" cy="7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正方形/長方形 27"/>
          <p:cNvSpPr/>
          <p:nvPr/>
        </p:nvSpPr>
        <p:spPr>
          <a:xfrm>
            <a:off x="6660232" y="3442912"/>
            <a:ext cx="1337710" cy="12601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/>
          <p:cNvSpPr/>
          <p:nvPr/>
        </p:nvSpPr>
        <p:spPr>
          <a:xfrm>
            <a:off x="6660232" y="4861981"/>
            <a:ext cx="1337710" cy="12601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0" name="グループ化 29"/>
          <p:cNvGrpSpPr/>
          <p:nvPr/>
        </p:nvGrpSpPr>
        <p:grpSpPr>
          <a:xfrm>
            <a:off x="4850373" y="3550925"/>
            <a:ext cx="1614618" cy="1008112"/>
            <a:chOff x="581118" y="4365104"/>
            <a:chExt cx="1614618" cy="347108"/>
          </a:xfrm>
        </p:grpSpPr>
        <p:cxnSp>
          <p:nvCxnSpPr>
            <p:cNvPr id="31" name="直線コネクタ 30"/>
            <p:cNvCxnSpPr/>
            <p:nvPr/>
          </p:nvCxnSpPr>
          <p:spPr>
            <a:xfrm>
              <a:off x="581118" y="4365104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コネクタ 31"/>
            <p:cNvCxnSpPr/>
            <p:nvPr/>
          </p:nvCxnSpPr>
          <p:spPr>
            <a:xfrm>
              <a:off x="581118" y="4712212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コネクタ 32"/>
            <p:cNvCxnSpPr/>
            <p:nvPr/>
          </p:nvCxnSpPr>
          <p:spPr>
            <a:xfrm flipV="1">
              <a:off x="581118" y="4365104"/>
              <a:ext cx="1614618" cy="3471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グループ化 38"/>
          <p:cNvGrpSpPr/>
          <p:nvPr/>
        </p:nvGrpSpPr>
        <p:grpSpPr>
          <a:xfrm>
            <a:off x="586920" y="5010087"/>
            <a:ext cx="1614618" cy="1008112"/>
            <a:chOff x="581118" y="4365104"/>
            <a:chExt cx="1614618" cy="347108"/>
          </a:xfrm>
        </p:grpSpPr>
        <p:cxnSp>
          <p:nvCxnSpPr>
            <p:cNvPr id="40" name="直線コネクタ 39"/>
            <p:cNvCxnSpPr/>
            <p:nvPr/>
          </p:nvCxnSpPr>
          <p:spPr>
            <a:xfrm>
              <a:off x="581118" y="4365104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コネクタ 40"/>
            <p:cNvCxnSpPr/>
            <p:nvPr/>
          </p:nvCxnSpPr>
          <p:spPr>
            <a:xfrm>
              <a:off x="581118" y="4712212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コネクタ 41"/>
            <p:cNvCxnSpPr/>
            <p:nvPr/>
          </p:nvCxnSpPr>
          <p:spPr>
            <a:xfrm flipV="1">
              <a:off x="581118" y="4365104"/>
              <a:ext cx="1614618" cy="3471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グループ化 42"/>
          <p:cNvGrpSpPr/>
          <p:nvPr/>
        </p:nvGrpSpPr>
        <p:grpSpPr>
          <a:xfrm>
            <a:off x="4950180" y="4938527"/>
            <a:ext cx="1614618" cy="1008112"/>
            <a:chOff x="581118" y="4365104"/>
            <a:chExt cx="1614618" cy="347108"/>
          </a:xfrm>
        </p:grpSpPr>
        <p:cxnSp>
          <p:nvCxnSpPr>
            <p:cNvPr id="44" name="直線コネクタ 43"/>
            <p:cNvCxnSpPr/>
            <p:nvPr/>
          </p:nvCxnSpPr>
          <p:spPr>
            <a:xfrm>
              <a:off x="581118" y="4365104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コネクタ 44"/>
            <p:cNvCxnSpPr/>
            <p:nvPr/>
          </p:nvCxnSpPr>
          <p:spPr>
            <a:xfrm>
              <a:off x="581118" y="4712212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コネクタ 45"/>
            <p:cNvCxnSpPr/>
            <p:nvPr/>
          </p:nvCxnSpPr>
          <p:spPr>
            <a:xfrm flipV="1">
              <a:off x="581118" y="4365104"/>
              <a:ext cx="1614618" cy="3471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正方形/長方形 46"/>
          <p:cNvSpPr/>
          <p:nvPr/>
        </p:nvSpPr>
        <p:spPr>
          <a:xfrm>
            <a:off x="6618666" y="2060848"/>
            <a:ext cx="1337710" cy="12601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8" name="グループ化 47"/>
          <p:cNvGrpSpPr/>
          <p:nvPr/>
        </p:nvGrpSpPr>
        <p:grpSpPr>
          <a:xfrm>
            <a:off x="4808807" y="2168861"/>
            <a:ext cx="1614618" cy="1008112"/>
            <a:chOff x="581118" y="4365104"/>
            <a:chExt cx="1614618" cy="347108"/>
          </a:xfrm>
        </p:grpSpPr>
        <p:cxnSp>
          <p:nvCxnSpPr>
            <p:cNvPr id="49" name="直線コネクタ 48"/>
            <p:cNvCxnSpPr/>
            <p:nvPr/>
          </p:nvCxnSpPr>
          <p:spPr>
            <a:xfrm>
              <a:off x="581118" y="4365104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コネクタ 49"/>
            <p:cNvCxnSpPr/>
            <p:nvPr/>
          </p:nvCxnSpPr>
          <p:spPr>
            <a:xfrm>
              <a:off x="581118" y="4712212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線コネクタ 50"/>
            <p:cNvCxnSpPr/>
            <p:nvPr/>
          </p:nvCxnSpPr>
          <p:spPr>
            <a:xfrm flipV="1">
              <a:off x="581118" y="4365104"/>
              <a:ext cx="1614618" cy="3471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正方形/長方形 51"/>
          <p:cNvSpPr/>
          <p:nvPr/>
        </p:nvSpPr>
        <p:spPr>
          <a:xfrm>
            <a:off x="365334" y="6165304"/>
            <a:ext cx="367240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 smtClean="0">
                <a:solidFill>
                  <a:schemeClr val="tx1"/>
                </a:solidFill>
              </a:rPr>
              <a:t>取り扱い商品は、店舗により異なります。</a:t>
            </a:r>
            <a:endParaRPr kumimoji="1" lang="ja-JP" altLang="en-US" sz="1100" b="1" dirty="0">
              <a:solidFill>
                <a:schemeClr val="tx1"/>
              </a:solidFill>
            </a:endParaRPr>
          </a:p>
        </p:txBody>
      </p:sp>
      <p:sp>
        <p:nvSpPr>
          <p:cNvPr id="53" name="正方形/長方形 52"/>
          <p:cNvSpPr/>
          <p:nvPr/>
        </p:nvSpPr>
        <p:spPr>
          <a:xfrm>
            <a:off x="4587221" y="6165304"/>
            <a:ext cx="367240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 smtClean="0">
                <a:solidFill>
                  <a:schemeClr val="tx1"/>
                </a:solidFill>
              </a:rPr>
              <a:t>取り扱い商品は、店舗により異なります。</a:t>
            </a:r>
            <a:endParaRPr kumimoji="1" lang="ja-JP" altLang="en-US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744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95536" y="476672"/>
            <a:ext cx="3600400" cy="59766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18" y="561577"/>
            <a:ext cx="3168352" cy="85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1043608" y="1532974"/>
            <a:ext cx="2664296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dirty="0" smtClean="0">
                <a:solidFill>
                  <a:schemeClr val="tx1"/>
                </a:solidFill>
              </a:rPr>
              <a:t>総合大賞</a:t>
            </a:r>
            <a:endParaRPr kumimoji="1" lang="ja-JP" altLang="en-US" sz="2400" b="1" dirty="0">
              <a:solidFill>
                <a:schemeClr val="tx1"/>
              </a:solidFill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2411760" y="2636912"/>
            <a:ext cx="1337710" cy="12601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2411760" y="4924166"/>
            <a:ext cx="1337710" cy="12601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5" name="グループ化 14"/>
          <p:cNvGrpSpPr/>
          <p:nvPr/>
        </p:nvGrpSpPr>
        <p:grpSpPr>
          <a:xfrm>
            <a:off x="601901" y="2744925"/>
            <a:ext cx="1614618" cy="1008112"/>
            <a:chOff x="581118" y="4365104"/>
            <a:chExt cx="1614618" cy="347108"/>
          </a:xfrm>
        </p:grpSpPr>
        <p:cxnSp>
          <p:nvCxnSpPr>
            <p:cNvPr id="7" name="直線コネクタ 6"/>
            <p:cNvCxnSpPr/>
            <p:nvPr/>
          </p:nvCxnSpPr>
          <p:spPr>
            <a:xfrm>
              <a:off x="581118" y="4365104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コネクタ 12"/>
            <p:cNvCxnSpPr/>
            <p:nvPr/>
          </p:nvCxnSpPr>
          <p:spPr>
            <a:xfrm>
              <a:off x="581118" y="4712212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/>
            <p:nvPr/>
          </p:nvCxnSpPr>
          <p:spPr>
            <a:xfrm flipV="1">
              <a:off x="581118" y="4365104"/>
              <a:ext cx="1614618" cy="3471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正方形/長方形 22"/>
          <p:cNvSpPr/>
          <p:nvPr/>
        </p:nvSpPr>
        <p:spPr>
          <a:xfrm>
            <a:off x="467544" y="2037031"/>
            <a:ext cx="3456384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b="1" dirty="0" smtClean="0">
                <a:solidFill>
                  <a:schemeClr val="tx1"/>
                </a:solidFill>
              </a:rPr>
              <a:t>＠</a:t>
            </a:r>
            <a:r>
              <a:rPr lang="ja-JP" altLang="en-US" sz="1100" b="1" dirty="0">
                <a:solidFill>
                  <a:schemeClr val="tx1"/>
                </a:solidFill>
              </a:rPr>
              <a:t>ｃｏｓｍｅメンバーから、今年最も支持</a:t>
            </a:r>
            <a:r>
              <a:rPr lang="ja-JP" altLang="en-US" sz="1100" b="1" dirty="0" smtClean="0">
                <a:solidFill>
                  <a:schemeClr val="tx1"/>
                </a:solidFill>
              </a:rPr>
              <a:t>された</a:t>
            </a:r>
            <a:endParaRPr lang="en-US" altLang="ja-JP" sz="1100" b="1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sz="1100" b="1" dirty="0" smtClean="0">
                <a:solidFill>
                  <a:schemeClr val="tx1"/>
                </a:solidFill>
              </a:rPr>
              <a:t>アイテム</a:t>
            </a:r>
            <a:r>
              <a:rPr lang="ja-JP" altLang="en-US" sz="1100" b="1" dirty="0">
                <a:solidFill>
                  <a:schemeClr val="tx1"/>
                </a:solidFill>
              </a:rPr>
              <a:t>に贈られます。</a:t>
            </a:r>
            <a:endParaRPr kumimoji="1" lang="ja-JP" altLang="en-US" sz="1100" b="1" dirty="0">
              <a:solidFill>
                <a:schemeClr val="tx1"/>
              </a:solidFill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4644008" y="454580"/>
            <a:ext cx="3600400" cy="59766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590" y="539485"/>
            <a:ext cx="3168352" cy="85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正方形/長方形 25"/>
          <p:cNvSpPr/>
          <p:nvPr/>
        </p:nvSpPr>
        <p:spPr>
          <a:xfrm>
            <a:off x="5148064" y="1340768"/>
            <a:ext cx="2664296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dirty="0">
                <a:solidFill>
                  <a:schemeClr val="tx1"/>
                </a:solidFill>
              </a:rPr>
              <a:t>新人賞</a:t>
            </a:r>
            <a:endParaRPr kumimoji="1" lang="ja-JP" altLang="en-US" sz="2400" b="1" dirty="0">
              <a:solidFill>
                <a:schemeClr val="tx1"/>
              </a:solidFill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6839123" y="3465004"/>
            <a:ext cx="1261269" cy="1188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/>
          <p:cNvSpPr/>
          <p:nvPr/>
        </p:nvSpPr>
        <p:spPr>
          <a:xfrm>
            <a:off x="6837634" y="4905164"/>
            <a:ext cx="1261269" cy="1188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0" name="グループ化 29"/>
          <p:cNvGrpSpPr/>
          <p:nvPr/>
        </p:nvGrpSpPr>
        <p:grpSpPr>
          <a:xfrm>
            <a:off x="4850373" y="4005064"/>
            <a:ext cx="1614618" cy="525148"/>
            <a:chOff x="581118" y="4365104"/>
            <a:chExt cx="1614618" cy="347108"/>
          </a:xfrm>
        </p:grpSpPr>
        <p:cxnSp>
          <p:nvCxnSpPr>
            <p:cNvPr id="31" name="直線コネクタ 30"/>
            <p:cNvCxnSpPr/>
            <p:nvPr/>
          </p:nvCxnSpPr>
          <p:spPr>
            <a:xfrm>
              <a:off x="581118" y="4365104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コネクタ 31"/>
            <p:cNvCxnSpPr/>
            <p:nvPr/>
          </p:nvCxnSpPr>
          <p:spPr>
            <a:xfrm>
              <a:off x="581118" y="4712212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コネクタ 32"/>
            <p:cNvCxnSpPr/>
            <p:nvPr/>
          </p:nvCxnSpPr>
          <p:spPr>
            <a:xfrm flipV="1">
              <a:off x="581118" y="4365104"/>
              <a:ext cx="1614618" cy="3471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グループ化 38"/>
          <p:cNvGrpSpPr/>
          <p:nvPr/>
        </p:nvGrpSpPr>
        <p:grpSpPr>
          <a:xfrm>
            <a:off x="586920" y="5050180"/>
            <a:ext cx="1614618" cy="1008112"/>
            <a:chOff x="581118" y="4365104"/>
            <a:chExt cx="1614618" cy="347108"/>
          </a:xfrm>
        </p:grpSpPr>
        <p:cxnSp>
          <p:nvCxnSpPr>
            <p:cNvPr id="40" name="直線コネクタ 39"/>
            <p:cNvCxnSpPr/>
            <p:nvPr/>
          </p:nvCxnSpPr>
          <p:spPr>
            <a:xfrm>
              <a:off x="581118" y="4365104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コネクタ 40"/>
            <p:cNvCxnSpPr/>
            <p:nvPr/>
          </p:nvCxnSpPr>
          <p:spPr>
            <a:xfrm>
              <a:off x="581118" y="4712212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コネクタ 41"/>
            <p:cNvCxnSpPr/>
            <p:nvPr/>
          </p:nvCxnSpPr>
          <p:spPr>
            <a:xfrm flipV="1">
              <a:off x="581118" y="4365104"/>
              <a:ext cx="1614618" cy="3471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グループ化 42"/>
          <p:cNvGrpSpPr/>
          <p:nvPr/>
        </p:nvGrpSpPr>
        <p:grpSpPr>
          <a:xfrm>
            <a:off x="4950180" y="5275886"/>
            <a:ext cx="1614618" cy="641928"/>
            <a:chOff x="581118" y="4365104"/>
            <a:chExt cx="1614618" cy="347108"/>
          </a:xfrm>
        </p:grpSpPr>
        <p:cxnSp>
          <p:nvCxnSpPr>
            <p:cNvPr id="44" name="直線コネクタ 43"/>
            <p:cNvCxnSpPr/>
            <p:nvPr/>
          </p:nvCxnSpPr>
          <p:spPr>
            <a:xfrm>
              <a:off x="581118" y="4365104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コネクタ 44"/>
            <p:cNvCxnSpPr/>
            <p:nvPr/>
          </p:nvCxnSpPr>
          <p:spPr>
            <a:xfrm>
              <a:off x="581118" y="4712212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コネクタ 45"/>
            <p:cNvCxnSpPr/>
            <p:nvPr/>
          </p:nvCxnSpPr>
          <p:spPr>
            <a:xfrm flipV="1">
              <a:off x="581118" y="4365104"/>
              <a:ext cx="1614618" cy="3471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正方形/長方形 46"/>
          <p:cNvSpPr/>
          <p:nvPr/>
        </p:nvSpPr>
        <p:spPr>
          <a:xfrm>
            <a:off x="6837635" y="2037031"/>
            <a:ext cx="1261269" cy="1188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8" name="グループ化 47"/>
          <p:cNvGrpSpPr/>
          <p:nvPr/>
        </p:nvGrpSpPr>
        <p:grpSpPr>
          <a:xfrm>
            <a:off x="4808807" y="2546485"/>
            <a:ext cx="1614618" cy="558479"/>
            <a:chOff x="581118" y="4365104"/>
            <a:chExt cx="1614618" cy="347108"/>
          </a:xfrm>
        </p:grpSpPr>
        <p:cxnSp>
          <p:nvCxnSpPr>
            <p:cNvPr id="49" name="直線コネクタ 48"/>
            <p:cNvCxnSpPr/>
            <p:nvPr/>
          </p:nvCxnSpPr>
          <p:spPr>
            <a:xfrm>
              <a:off x="581118" y="4365104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コネクタ 49"/>
            <p:cNvCxnSpPr/>
            <p:nvPr/>
          </p:nvCxnSpPr>
          <p:spPr>
            <a:xfrm>
              <a:off x="581118" y="4712212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線コネクタ 50"/>
            <p:cNvCxnSpPr/>
            <p:nvPr/>
          </p:nvCxnSpPr>
          <p:spPr>
            <a:xfrm flipV="1">
              <a:off x="581118" y="4365104"/>
              <a:ext cx="1614618" cy="3471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797889" cy="750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789040"/>
            <a:ext cx="816645" cy="811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正方形/長方形 37"/>
          <p:cNvSpPr/>
          <p:nvPr/>
        </p:nvSpPr>
        <p:spPr>
          <a:xfrm>
            <a:off x="1187624" y="3880050"/>
            <a:ext cx="2664296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ja-JP" altLang="en-US" b="1" dirty="0" smtClean="0">
                <a:solidFill>
                  <a:schemeClr val="tx1"/>
                </a:solidFill>
              </a:rPr>
              <a:t>＠</a:t>
            </a:r>
            <a:r>
              <a:rPr lang="ja-JP" altLang="en-US" b="1" dirty="0">
                <a:solidFill>
                  <a:schemeClr val="tx1"/>
                </a:solidFill>
              </a:rPr>
              <a:t>ｃｏｓｍｅ</a:t>
            </a:r>
            <a:r>
              <a:rPr lang="en-US" altLang="ja-JP" b="1" dirty="0">
                <a:solidFill>
                  <a:schemeClr val="tx1"/>
                </a:solidFill>
              </a:rPr>
              <a:t>15</a:t>
            </a:r>
            <a:r>
              <a:rPr lang="ja-JP" altLang="en-US" b="1" dirty="0">
                <a:solidFill>
                  <a:schemeClr val="tx1"/>
                </a:solidFill>
              </a:rPr>
              <a:t>周年 </a:t>
            </a:r>
            <a:endParaRPr lang="en-US" altLang="ja-JP" b="1" dirty="0" smtClean="0">
              <a:solidFill>
                <a:schemeClr val="tx1"/>
              </a:solidFill>
            </a:endParaRPr>
          </a:p>
          <a:p>
            <a:pPr algn="ctr">
              <a:lnSpc>
                <a:spcPts val="2400"/>
              </a:lnSpc>
            </a:pPr>
            <a:r>
              <a:rPr lang="ja-JP" altLang="en-US" b="1" dirty="0" smtClean="0">
                <a:solidFill>
                  <a:schemeClr val="tx1"/>
                </a:solidFill>
              </a:rPr>
              <a:t>クチコミ</a:t>
            </a:r>
            <a:r>
              <a:rPr lang="ja-JP" altLang="en-US" b="1" dirty="0">
                <a:solidFill>
                  <a:schemeClr val="tx1"/>
                </a:solidFill>
              </a:rPr>
              <a:t>最多賞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  <p:sp>
        <p:nvSpPr>
          <p:cNvPr id="52" name="正方形/長方形 51"/>
          <p:cNvSpPr/>
          <p:nvPr/>
        </p:nvSpPr>
        <p:spPr>
          <a:xfrm>
            <a:off x="414832" y="4384106"/>
            <a:ext cx="3456384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b="1" dirty="0" smtClean="0">
                <a:solidFill>
                  <a:schemeClr val="tx1"/>
                </a:solidFill>
              </a:rPr>
              <a:t>＠</a:t>
            </a:r>
            <a:r>
              <a:rPr lang="ja-JP" altLang="en-US" sz="1100" b="1" dirty="0">
                <a:solidFill>
                  <a:schemeClr val="tx1"/>
                </a:solidFill>
              </a:rPr>
              <a:t>ｃｏｓｍｅ開設から</a:t>
            </a:r>
            <a:r>
              <a:rPr lang="en-US" altLang="ja-JP" sz="1100" b="1" dirty="0">
                <a:solidFill>
                  <a:schemeClr val="tx1"/>
                </a:solidFill>
              </a:rPr>
              <a:t>15</a:t>
            </a:r>
            <a:r>
              <a:rPr lang="ja-JP" altLang="en-US" sz="1100" b="1" dirty="0">
                <a:solidFill>
                  <a:schemeClr val="tx1"/>
                </a:solidFill>
              </a:rPr>
              <a:t>年間でもっとも</a:t>
            </a:r>
            <a:r>
              <a:rPr lang="ja-JP" altLang="en-US" sz="1100" b="1" dirty="0" smtClean="0">
                <a:solidFill>
                  <a:schemeClr val="tx1"/>
                </a:solidFill>
              </a:rPr>
              <a:t>多く</a:t>
            </a:r>
            <a:endParaRPr lang="en-US" altLang="ja-JP" sz="1100" b="1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sz="1100" b="1" dirty="0" smtClean="0">
                <a:solidFill>
                  <a:schemeClr val="tx1"/>
                </a:solidFill>
              </a:rPr>
              <a:t>クチコミを寄せられた</a:t>
            </a:r>
            <a:r>
              <a:rPr lang="ja-JP" altLang="en-US" sz="1100" b="1" dirty="0">
                <a:solidFill>
                  <a:schemeClr val="tx1"/>
                </a:solidFill>
              </a:rPr>
              <a:t>商品に贈られる特別な賞です。</a:t>
            </a:r>
            <a:endParaRPr kumimoji="1" lang="ja-JP" altLang="en-US" sz="1100" b="1" dirty="0">
              <a:solidFill>
                <a:schemeClr val="tx1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109" y="1909674"/>
            <a:ext cx="649987" cy="63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525" y="3325275"/>
            <a:ext cx="589138" cy="62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837" y="4716482"/>
            <a:ext cx="549826" cy="559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正方形/長方形 52"/>
          <p:cNvSpPr/>
          <p:nvPr/>
        </p:nvSpPr>
        <p:spPr>
          <a:xfrm>
            <a:off x="4795038" y="1844824"/>
            <a:ext cx="2664296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 smtClean="0">
                <a:solidFill>
                  <a:schemeClr val="tx1"/>
                </a:solidFill>
              </a:rPr>
              <a:t>スキンケア</a:t>
            </a:r>
            <a:r>
              <a:rPr lang="ja-JP" altLang="en-US" sz="1400" b="1" dirty="0">
                <a:solidFill>
                  <a:schemeClr val="tx1"/>
                </a:solidFill>
              </a:rPr>
              <a:t>新人賞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  <p:sp>
        <p:nvSpPr>
          <p:cNvPr id="56" name="正方形/長方形 55"/>
          <p:cNvSpPr/>
          <p:nvPr/>
        </p:nvSpPr>
        <p:spPr>
          <a:xfrm>
            <a:off x="4788024" y="3284984"/>
            <a:ext cx="2664296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 smtClean="0">
                <a:solidFill>
                  <a:schemeClr val="tx1"/>
                </a:solidFill>
              </a:rPr>
              <a:t>ヘアケア</a:t>
            </a:r>
            <a:r>
              <a:rPr lang="ja-JP" altLang="en-US" sz="1400" b="1" dirty="0">
                <a:solidFill>
                  <a:schemeClr val="tx1"/>
                </a:solidFill>
              </a:rPr>
              <a:t>新人賞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  <p:sp>
        <p:nvSpPr>
          <p:cNvPr id="57" name="正方形/長方形 56"/>
          <p:cNvSpPr/>
          <p:nvPr/>
        </p:nvSpPr>
        <p:spPr>
          <a:xfrm>
            <a:off x="4739438" y="4653136"/>
            <a:ext cx="2664296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>
                <a:solidFill>
                  <a:schemeClr val="tx1"/>
                </a:solidFill>
              </a:rPr>
              <a:t>ボディ</a:t>
            </a:r>
            <a:r>
              <a:rPr lang="ja-JP" altLang="en-US" sz="1400" b="1" dirty="0" smtClean="0">
                <a:solidFill>
                  <a:schemeClr val="tx1"/>
                </a:solidFill>
              </a:rPr>
              <a:t>ケア</a:t>
            </a:r>
            <a:r>
              <a:rPr lang="ja-JP" altLang="en-US" sz="1400" b="1" dirty="0">
                <a:solidFill>
                  <a:schemeClr val="tx1"/>
                </a:solidFill>
              </a:rPr>
              <a:t>新人賞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  <p:sp>
        <p:nvSpPr>
          <p:cNvPr id="58" name="正方形/長方形 57"/>
          <p:cNvSpPr/>
          <p:nvPr/>
        </p:nvSpPr>
        <p:spPr>
          <a:xfrm>
            <a:off x="395536" y="6165304"/>
            <a:ext cx="367240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 smtClean="0">
                <a:solidFill>
                  <a:schemeClr val="tx1"/>
                </a:solidFill>
              </a:rPr>
              <a:t>取り扱い商品は、店舗により異なります。</a:t>
            </a:r>
            <a:endParaRPr kumimoji="1" lang="ja-JP" altLang="en-US" sz="1100" b="1" dirty="0">
              <a:solidFill>
                <a:schemeClr val="tx1"/>
              </a:solidFill>
            </a:endParaRPr>
          </a:p>
        </p:txBody>
      </p:sp>
      <p:sp>
        <p:nvSpPr>
          <p:cNvPr id="59" name="正方形/長方形 58"/>
          <p:cNvSpPr/>
          <p:nvPr/>
        </p:nvSpPr>
        <p:spPr>
          <a:xfrm>
            <a:off x="4644008" y="6165304"/>
            <a:ext cx="367240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 smtClean="0">
                <a:solidFill>
                  <a:schemeClr val="tx1"/>
                </a:solidFill>
              </a:rPr>
              <a:t>取り扱い商品は、店舗により異なります。</a:t>
            </a:r>
            <a:endParaRPr kumimoji="1" lang="ja-JP" altLang="en-US" sz="1100" b="1" dirty="0">
              <a:solidFill>
                <a:schemeClr val="tx1"/>
              </a:solidFill>
            </a:endParaRPr>
          </a:p>
        </p:txBody>
      </p:sp>
      <p:sp>
        <p:nvSpPr>
          <p:cNvPr id="2" name="線吹き出し 1 (枠付き) 1"/>
          <p:cNvSpPr/>
          <p:nvPr/>
        </p:nvSpPr>
        <p:spPr>
          <a:xfrm>
            <a:off x="8748464" y="619311"/>
            <a:ext cx="2772816" cy="1049855"/>
          </a:xfrm>
          <a:prstGeom prst="borderCallout1">
            <a:avLst>
              <a:gd name="adj1" fmla="val 18750"/>
              <a:gd name="adj2" fmla="val -8333"/>
              <a:gd name="adj3" fmla="val 105902"/>
              <a:gd name="adj4" fmla="val -598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入りきらなかったら、</a:t>
            </a:r>
            <a:endParaRPr kumimoji="1" lang="en-US" altLang="ja-JP" dirty="0" smtClean="0"/>
          </a:p>
          <a:p>
            <a:pPr algn="ctr"/>
            <a:r>
              <a:rPr kumimoji="1" lang="ja-JP" altLang="en-US" dirty="0" smtClean="0"/>
              <a:t>このタイトル取っても</a:t>
            </a:r>
            <a:endParaRPr kumimoji="1" lang="en-US" altLang="ja-JP" dirty="0" smtClean="0"/>
          </a:p>
          <a:p>
            <a:pPr algn="ctr"/>
            <a:r>
              <a:rPr lang="ja-JP" altLang="en-US" dirty="0"/>
              <a:t>よいです。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94572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正方形/長方形 23"/>
          <p:cNvSpPr/>
          <p:nvPr/>
        </p:nvSpPr>
        <p:spPr>
          <a:xfrm>
            <a:off x="395536" y="454580"/>
            <a:ext cx="3600400" cy="59766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18" y="539485"/>
            <a:ext cx="3168352" cy="85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正方形/長方形 27"/>
          <p:cNvSpPr/>
          <p:nvPr/>
        </p:nvSpPr>
        <p:spPr>
          <a:xfrm>
            <a:off x="2590651" y="3320988"/>
            <a:ext cx="1261269" cy="1188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9" name="正方形/長方形 28"/>
          <p:cNvSpPr/>
          <p:nvPr/>
        </p:nvSpPr>
        <p:spPr>
          <a:xfrm>
            <a:off x="2589162" y="4905164"/>
            <a:ext cx="1261269" cy="1188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正方形/長方形 46"/>
          <p:cNvSpPr/>
          <p:nvPr/>
        </p:nvSpPr>
        <p:spPr>
          <a:xfrm>
            <a:off x="2589163" y="1748999"/>
            <a:ext cx="1261269" cy="1188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8" name="グループ化 47"/>
          <p:cNvGrpSpPr/>
          <p:nvPr/>
        </p:nvGrpSpPr>
        <p:grpSpPr>
          <a:xfrm>
            <a:off x="1118191" y="2258453"/>
            <a:ext cx="1056762" cy="558479"/>
            <a:chOff x="581118" y="4365104"/>
            <a:chExt cx="1614618" cy="347108"/>
          </a:xfrm>
        </p:grpSpPr>
        <p:cxnSp>
          <p:nvCxnSpPr>
            <p:cNvPr id="49" name="直線コネクタ 48"/>
            <p:cNvCxnSpPr/>
            <p:nvPr/>
          </p:nvCxnSpPr>
          <p:spPr>
            <a:xfrm>
              <a:off x="581118" y="4365104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コネクタ 49"/>
            <p:cNvCxnSpPr/>
            <p:nvPr/>
          </p:nvCxnSpPr>
          <p:spPr>
            <a:xfrm>
              <a:off x="581118" y="4712212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線コネクタ 50"/>
            <p:cNvCxnSpPr/>
            <p:nvPr/>
          </p:nvCxnSpPr>
          <p:spPr>
            <a:xfrm flipV="1">
              <a:off x="581118" y="4365104"/>
              <a:ext cx="1614618" cy="3471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正方形/長方形 52"/>
          <p:cNvSpPr/>
          <p:nvPr/>
        </p:nvSpPr>
        <p:spPr>
          <a:xfrm>
            <a:off x="161648" y="1395767"/>
            <a:ext cx="1710052" cy="5442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 smtClean="0">
                <a:solidFill>
                  <a:schemeClr val="tx1"/>
                </a:solidFill>
              </a:rPr>
              <a:t>●●部門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98" y="1781767"/>
            <a:ext cx="602858" cy="769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正方形/長方形 53"/>
          <p:cNvSpPr/>
          <p:nvPr/>
        </p:nvSpPr>
        <p:spPr>
          <a:xfrm>
            <a:off x="683568" y="1804599"/>
            <a:ext cx="1710052" cy="5442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 smtClean="0">
                <a:solidFill>
                  <a:schemeClr val="tx1"/>
                </a:solidFill>
              </a:rPr>
              <a:t>第●位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  <p:grpSp>
        <p:nvGrpSpPr>
          <p:cNvPr id="55" name="グループ化 54"/>
          <p:cNvGrpSpPr/>
          <p:nvPr/>
        </p:nvGrpSpPr>
        <p:grpSpPr>
          <a:xfrm>
            <a:off x="1146645" y="3734617"/>
            <a:ext cx="1056762" cy="558479"/>
            <a:chOff x="581118" y="4365104"/>
            <a:chExt cx="1614618" cy="347108"/>
          </a:xfrm>
        </p:grpSpPr>
        <p:cxnSp>
          <p:nvCxnSpPr>
            <p:cNvPr id="58" name="直線コネクタ 57"/>
            <p:cNvCxnSpPr/>
            <p:nvPr/>
          </p:nvCxnSpPr>
          <p:spPr>
            <a:xfrm>
              <a:off x="581118" y="4365104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線コネクタ 58"/>
            <p:cNvCxnSpPr/>
            <p:nvPr/>
          </p:nvCxnSpPr>
          <p:spPr>
            <a:xfrm>
              <a:off x="581118" y="4712212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線コネクタ 59"/>
            <p:cNvCxnSpPr/>
            <p:nvPr/>
          </p:nvCxnSpPr>
          <p:spPr>
            <a:xfrm flipV="1">
              <a:off x="581118" y="4365104"/>
              <a:ext cx="1614618" cy="3471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257931"/>
            <a:ext cx="602858" cy="769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正方形/長方形 61"/>
          <p:cNvSpPr/>
          <p:nvPr/>
        </p:nvSpPr>
        <p:spPr>
          <a:xfrm>
            <a:off x="712022" y="3280763"/>
            <a:ext cx="1710052" cy="5442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 smtClean="0">
                <a:solidFill>
                  <a:schemeClr val="tx1"/>
                </a:solidFill>
              </a:rPr>
              <a:t>第●位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  <p:grpSp>
        <p:nvGrpSpPr>
          <p:cNvPr id="63" name="グループ化 62"/>
          <p:cNvGrpSpPr/>
          <p:nvPr/>
        </p:nvGrpSpPr>
        <p:grpSpPr>
          <a:xfrm>
            <a:off x="1218653" y="5390801"/>
            <a:ext cx="1056762" cy="558479"/>
            <a:chOff x="581118" y="4365104"/>
            <a:chExt cx="1614618" cy="347108"/>
          </a:xfrm>
        </p:grpSpPr>
        <p:cxnSp>
          <p:nvCxnSpPr>
            <p:cNvPr id="64" name="直線コネクタ 63"/>
            <p:cNvCxnSpPr/>
            <p:nvPr/>
          </p:nvCxnSpPr>
          <p:spPr>
            <a:xfrm>
              <a:off x="581118" y="4365104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線コネクタ 64"/>
            <p:cNvCxnSpPr/>
            <p:nvPr/>
          </p:nvCxnSpPr>
          <p:spPr>
            <a:xfrm>
              <a:off x="581118" y="4712212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線コネクタ 65"/>
            <p:cNvCxnSpPr/>
            <p:nvPr/>
          </p:nvCxnSpPr>
          <p:spPr>
            <a:xfrm flipV="1">
              <a:off x="581118" y="4365104"/>
              <a:ext cx="1614618" cy="3471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914115"/>
            <a:ext cx="602858" cy="769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正方形/長方形 67"/>
          <p:cNvSpPr/>
          <p:nvPr/>
        </p:nvSpPr>
        <p:spPr>
          <a:xfrm>
            <a:off x="784030" y="4936947"/>
            <a:ext cx="1710052" cy="5442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 smtClean="0">
                <a:solidFill>
                  <a:schemeClr val="tx1"/>
                </a:solidFill>
              </a:rPr>
              <a:t>第●位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395536" y="6165304"/>
            <a:ext cx="367240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 smtClean="0">
                <a:solidFill>
                  <a:schemeClr val="tx1"/>
                </a:solidFill>
              </a:rPr>
              <a:t>取り扱い商品は、店舗により異なります。</a:t>
            </a:r>
            <a:endParaRPr kumimoji="1" lang="ja-JP" altLang="en-US" sz="1100" b="1" dirty="0">
              <a:solidFill>
                <a:schemeClr val="tx1"/>
              </a:solidFill>
            </a:endParaRPr>
          </a:p>
        </p:txBody>
      </p:sp>
      <p:sp>
        <p:nvSpPr>
          <p:cNvPr id="70" name="正方形/長方形 69"/>
          <p:cNvSpPr/>
          <p:nvPr/>
        </p:nvSpPr>
        <p:spPr>
          <a:xfrm>
            <a:off x="4716016" y="404664"/>
            <a:ext cx="3600400" cy="59766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598" y="489569"/>
            <a:ext cx="3168352" cy="85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正方形/長方形 71"/>
          <p:cNvSpPr/>
          <p:nvPr/>
        </p:nvSpPr>
        <p:spPr>
          <a:xfrm>
            <a:off x="6911131" y="3271072"/>
            <a:ext cx="1261269" cy="1188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正方形/長方形 72"/>
          <p:cNvSpPr/>
          <p:nvPr/>
        </p:nvSpPr>
        <p:spPr>
          <a:xfrm>
            <a:off x="6909642" y="4855248"/>
            <a:ext cx="1261269" cy="1188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正方形/長方形 73"/>
          <p:cNvSpPr/>
          <p:nvPr/>
        </p:nvSpPr>
        <p:spPr>
          <a:xfrm>
            <a:off x="6909643" y="1699083"/>
            <a:ext cx="1261269" cy="1188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5" name="グループ化 74"/>
          <p:cNvGrpSpPr/>
          <p:nvPr/>
        </p:nvGrpSpPr>
        <p:grpSpPr>
          <a:xfrm>
            <a:off x="5438671" y="2208537"/>
            <a:ext cx="1056762" cy="558479"/>
            <a:chOff x="581118" y="4365104"/>
            <a:chExt cx="1614618" cy="347108"/>
          </a:xfrm>
        </p:grpSpPr>
        <p:cxnSp>
          <p:nvCxnSpPr>
            <p:cNvPr id="76" name="直線コネクタ 75"/>
            <p:cNvCxnSpPr/>
            <p:nvPr/>
          </p:nvCxnSpPr>
          <p:spPr>
            <a:xfrm>
              <a:off x="581118" y="4365104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線コネクタ 76"/>
            <p:cNvCxnSpPr/>
            <p:nvPr/>
          </p:nvCxnSpPr>
          <p:spPr>
            <a:xfrm>
              <a:off x="581118" y="4712212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線コネクタ 77"/>
            <p:cNvCxnSpPr/>
            <p:nvPr/>
          </p:nvCxnSpPr>
          <p:spPr>
            <a:xfrm flipV="1">
              <a:off x="581118" y="4365104"/>
              <a:ext cx="1614618" cy="3471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正方形/長方形 78"/>
          <p:cNvSpPr/>
          <p:nvPr/>
        </p:nvSpPr>
        <p:spPr>
          <a:xfrm>
            <a:off x="4482128" y="1345851"/>
            <a:ext cx="1710052" cy="5442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 smtClean="0">
                <a:solidFill>
                  <a:schemeClr val="tx1"/>
                </a:solidFill>
              </a:rPr>
              <a:t>●●部門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  <p:pic>
        <p:nvPicPr>
          <p:cNvPr id="8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578" y="1731851"/>
            <a:ext cx="602858" cy="769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正方形/長方形 80"/>
          <p:cNvSpPr/>
          <p:nvPr/>
        </p:nvSpPr>
        <p:spPr>
          <a:xfrm>
            <a:off x="5004048" y="1754683"/>
            <a:ext cx="1710052" cy="5442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 smtClean="0">
                <a:solidFill>
                  <a:schemeClr val="tx1"/>
                </a:solidFill>
              </a:rPr>
              <a:t>第●位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  <p:grpSp>
        <p:nvGrpSpPr>
          <p:cNvPr id="82" name="グループ化 81"/>
          <p:cNvGrpSpPr/>
          <p:nvPr/>
        </p:nvGrpSpPr>
        <p:grpSpPr>
          <a:xfrm>
            <a:off x="5467125" y="3684701"/>
            <a:ext cx="1056762" cy="558479"/>
            <a:chOff x="581118" y="4365104"/>
            <a:chExt cx="1614618" cy="347108"/>
          </a:xfrm>
        </p:grpSpPr>
        <p:cxnSp>
          <p:nvCxnSpPr>
            <p:cNvPr id="83" name="直線コネクタ 82"/>
            <p:cNvCxnSpPr/>
            <p:nvPr/>
          </p:nvCxnSpPr>
          <p:spPr>
            <a:xfrm>
              <a:off x="581118" y="4365104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線コネクタ 83"/>
            <p:cNvCxnSpPr/>
            <p:nvPr/>
          </p:nvCxnSpPr>
          <p:spPr>
            <a:xfrm>
              <a:off x="581118" y="4712212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線コネクタ 84"/>
            <p:cNvCxnSpPr/>
            <p:nvPr/>
          </p:nvCxnSpPr>
          <p:spPr>
            <a:xfrm flipV="1">
              <a:off x="581118" y="4365104"/>
              <a:ext cx="1614618" cy="3471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208015"/>
            <a:ext cx="602858" cy="769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" name="正方形/長方形 86"/>
          <p:cNvSpPr/>
          <p:nvPr/>
        </p:nvSpPr>
        <p:spPr>
          <a:xfrm>
            <a:off x="5032502" y="3230847"/>
            <a:ext cx="1710052" cy="5442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 smtClean="0">
                <a:solidFill>
                  <a:schemeClr val="tx1"/>
                </a:solidFill>
              </a:rPr>
              <a:t>第●位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  <p:grpSp>
        <p:nvGrpSpPr>
          <p:cNvPr id="88" name="グループ化 87"/>
          <p:cNvGrpSpPr/>
          <p:nvPr/>
        </p:nvGrpSpPr>
        <p:grpSpPr>
          <a:xfrm>
            <a:off x="5539133" y="5340885"/>
            <a:ext cx="1056762" cy="558479"/>
            <a:chOff x="581118" y="4365104"/>
            <a:chExt cx="1614618" cy="347108"/>
          </a:xfrm>
        </p:grpSpPr>
        <p:cxnSp>
          <p:nvCxnSpPr>
            <p:cNvPr id="89" name="直線コネクタ 88"/>
            <p:cNvCxnSpPr/>
            <p:nvPr/>
          </p:nvCxnSpPr>
          <p:spPr>
            <a:xfrm>
              <a:off x="581118" y="4365104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線コネクタ 89"/>
            <p:cNvCxnSpPr/>
            <p:nvPr/>
          </p:nvCxnSpPr>
          <p:spPr>
            <a:xfrm>
              <a:off x="581118" y="4712212"/>
              <a:ext cx="15841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線コネクタ 90"/>
            <p:cNvCxnSpPr/>
            <p:nvPr/>
          </p:nvCxnSpPr>
          <p:spPr>
            <a:xfrm flipV="1">
              <a:off x="581118" y="4365104"/>
              <a:ext cx="1614618" cy="3471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864199"/>
            <a:ext cx="602858" cy="769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" name="正方形/長方形 92"/>
          <p:cNvSpPr/>
          <p:nvPr/>
        </p:nvSpPr>
        <p:spPr>
          <a:xfrm>
            <a:off x="5104510" y="4887031"/>
            <a:ext cx="1710052" cy="5442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 smtClean="0">
                <a:solidFill>
                  <a:schemeClr val="tx1"/>
                </a:solidFill>
              </a:rPr>
              <a:t>第●位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  <p:sp>
        <p:nvSpPr>
          <p:cNvPr id="94" name="正方形/長方形 93"/>
          <p:cNvSpPr/>
          <p:nvPr/>
        </p:nvSpPr>
        <p:spPr>
          <a:xfrm>
            <a:off x="4716016" y="6115388"/>
            <a:ext cx="367240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 smtClean="0">
                <a:solidFill>
                  <a:schemeClr val="tx1"/>
                </a:solidFill>
              </a:rPr>
              <a:t>取り扱い商品は、店舗により異なります。</a:t>
            </a:r>
            <a:endParaRPr kumimoji="1" lang="ja-JP" altLang="en-US" sz="1100" b="1" dirty="0">
              <a:solidFill>
                <a:schemeClr val="tx1"/>
              </a:solidFill>
            </a:endParaRPr>
          </a:p>
        </p:txBody>
      </p:sp>
      <p:sp>
        <p:nvSpPr>
          <p:cNvPr id="95" name="正方形/長方形 94"/>
          <p:cNvSpPr/>
          <p:nvPr/>
        </p:nvSpPr>
        <p:spPr>
          <a:xfrm>
            <a:off x="4446124" y="2776707"/>
            <a:ext cx="1710052" cy="5442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 smtClean="0">
                <a:solidFill>
                  <a:schemeClr val="tx1"/>
                </a:solidFill>
              </a:rPr>
              <a:t>●●部門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  <p:sp>
        <p:nvSpPr>
          <p:cNvPr id="96" name="正方形/長方形 95"/>
          <p:cNvSpPr/>
          <p:nvPr/>
        </p:nvSpPr>
        <p:spPr>
          <a:xfrm>
            <a:off x="4446124" y="4468895"/>
            <a:ext cx="1710052" cy="5442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 smtClean="0">
                <a:solidFill>
                  <a:schemeClr val="tx1"/>
                </a:solidFill>
              </a:rPr>
              <a:t>●●部門</a:t>
            </a:r>
            <a:endParaRPr kumimoji="1" lang="ja-JP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828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180" y="889623"/>
            <a:ext cx="2858077" cy="4555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10" y="889623"/>
            <a:ext cx="2845069" cy="4555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863441"/>
            <a:ext cx="2853796" cy="4581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921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1340</TotalTime>
  <Words>168</Words>
  <Application>Microsoft Macintosh PowerPoint</Application>
  <PresentationFormat>画面に合わせる (4:3)</PresentationFormat>
  <Paragraphs>33</Paragraphs>
  <Slides>4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5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istyle</dc:creator>
  <cp:lastModifiedBy>idg idg</cp:lastModifiedBy>
  <cp:revision>6</cp:revision>
  <dcterms:created xsi:type="dcterms:W3CDTF">2014-11-13T13:42:05Z</dcterms:created>
  <dcterms:modified xsi:type="dcterms:W3CDTF">2014-11-18T13:06:58Z</dcterms:modified>
</cp:coreProperties>
</file>