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62" r:id="rId6"/>
    <p:sldId id="261" r:id="rId7"/>
    <p:sldId id="260" r:id="rId8"/>
    <p:sldId id="259" r:id="rId9"/>
    <p:sldId id="263" r:id="rId10"/>
    <p:sldId id="268" r:id="rId11"/>
    <p:sldId id="267" r:id="rId12"/>
    <p:sldId id="266" r:id="rId13"/>
    <p:sldId id="265" r:id="rId1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72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4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734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00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822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27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47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151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1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65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096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B5A89-D545-4F2D-A51B-E700D8AFC12A}" type="datetimeFigureOut">
              <a:rPr kumimoji="1" lang="ja-JP" altLang="en-US" smtClean="0"/>
              <a:t>2014/11/25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670B8-04FA-4BE5-9CAF-4D4D31A31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86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85800"/>
            <a:ext cx="31051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906" y="657225"/>
            <a:ext cx="3171825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線吹き出し 1 (枠付き) 4"/>
          <p:cNvSpPr/>
          <p:nvPr/>
        </p:nvSpPr>
        <p:spPr>
          <a:xfrm>
            <a:off x="6804248" y="3573016"/>
            <a:ext cx="1152128" cy="360040"/>
          </a:xfrm>
          <a:prstGeom prst="borderCallout1">
            <a:avLst/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 smtClean="0"/>
              <a:t>680</a:t>
            </a:r>
            <a:r>
              <a:rPr lang="ja-JP" altLang="en-US" sz="1200" dirty="0" smtClean="0"/>
              <a:t>円＋税</a:t>
            </a:r>
            <a:endParaRPr kumimoji="1" lang="ja-JP" altLang="en-US" sz="1200" dirty="0"/>
          </a:p>
        </p:txBody>
      </p:sp>
      <p:sp>
        <p:nvSpPr>
          <p:cNvPr id="6" name="正方形/長方形 5"/>
          <p:cNvSpPr/>
          <p:nvPr/>
        </p:nvSpPr>
        <p:spPr>
          <a:xfrm>
            <a:off x="6207012" y="3933056"/>
            <a:ext cx="597235" cy="21602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4852303" y="6201015"/>
            <a:ext cx="3615029" cy="616617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商品名を全体的にもうすこし上にできますか？</a:t>
            </a:r>
            <a:endParaRPr kumimoji="1" lang="en-US" altLang="ja-JP" sz="1200" dirty="0" smtClean="0">
              <a:latin typeface="+mj-ea"/>
              <a:ea typeface="+mj-ea"/>
            </a:endParaRPr>
          </a:p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画像、受賞ロゴと位置をなるべく合わせたいです。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5030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66750"/>
            <a:ext cx="312420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112" y="655662"/>
            <a:ext cx="31908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線吹き出し 1 (枠付き) 5"/>
          <p:cNvSpPr/>
          <p:nvPr/>
        </p:nvSpPr>
        <p:spPr>
          <a:xfrm>
            <a:off x="2123728" y="3753036"/>
            <a:ext cx="1396008" cy="360040"/>
          </a:xfrm>
          <a:prstGeom prst="borderCallout1">
            <a:avLst/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/>
              <a:t>50g</a:t>
            </a:r>
            <a:r>
              <a:rPr lang="ja-JP" altLang="en-US" sz="1200" dirty="0"/>
              <a:t>・</a:t>
            </a:r>
            <a:r>
              <a:rPr lang="en-US" altLang="ja-JP" sz="1200" dirty="0"/>
              <a:t>800</a:t>
            </a:r>
            <a:r>
              <a:rPr lang="ja-JP" altLang="en-US" sz="1200" dirty="0" smtClean="0"/>
              <a:t>円＋税</a:t>
            </a:r>
            <a:endParaRPr kumimoji="1" lang="ja-JP" altLang="en-US" sz="1200" dirty="0"/>
          </a:p>
        </p:txBody>
      </p:sp>
      <p:sp>
        <p:nvSpPr>
          <p:cNvPr id="7" name="正方形/長方形 6"/>
          <p:cNvSpPr/>
          <p:nvPr/>
        </p:nvSpPr>
        <p:spPr>
          <a:xfrm>
            <a:off x="1526492" y="4113076"/>
            <a:ext cx="597235" cy="21602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線吹き出し 1 (枠付き) 7"/>
          <p:cNvSpPr/>
          <p:nvPr/>
        </p:nvSpPr>
        <p:spPr>
          <a:xfrm>
            <a:off x="6632376" y="2060823"/>
            <a:ext cx="139600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画像差し替え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御願いします。</a:t>
            </a:r>
            <a:endParaRPr kumimoji="1" lang="ja-JP" altLang="en-US" sz="1200" dirty="0"/>
          </a:p>
        </p:txBody>
      </p:sp>
      <p:sp>
        <p:nvSpPr>
          <p:cNvPr id="9" name="正方形/長方形 8"/>
          <p:cNvSpPr/>
          <p:nvPr/>
        </p:nvSpPr>
        <p:spPr>
          <a:xfrm>
            <a:off x="6452356" y="2428664"/>
            <a:ext cx="540060" cy="9023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線吹き出し 1 (枠付き) 9"/>
          <p:cNvSpPr/>
          <p:nvPr/>
        </p:nvSpPr>
        <p:spPr>
          <a:xfrm>
            <a:off x="5408240" y="4987230"/>
            <a:ext cx="1396008" cy="360040"/>
          </a:xfrm>
          <a:prstGeom prst="borderCallout1">
            <a:avLst/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/>
              <a:t>40ml</a:t>
            </a:r>
            <a:r>
              <a:rPr lang="ja-JP" altLang="en-US" sz="1200" dirty="0"/>
              <a:t>・</a:t>
            </a:r>
            <a:r>
              <a:rPr lang="en-US" altLang="ja-JP" sz="1200" dirty="0"/>
              <a:t>934</a:t>
            </a:r>
            <a:r>
              <a:rPr lang="ja-JP" altLang="en-US" sz="1200" dirty="0" smtClean="0"/>
              <a:t>円＋税</a:t>
            </a:r>
            <a:endParaRPr lang="en-US" altLang="ja-JP" sz="1200" dirty="0" smtClean="0"/>
          </a:p>
          <a:p>
            <a:pPr algn="ctr"/>
            <a:r>
              <a:rPr lang="en-US" altLang="ja-JP" sz="1200" dirty="0" smtClean="0"/>
              <a:t>60ml</a:t>
            </a:r>
            <a:r>
              <a:rPr lang="ja-JP" altLang="en-US" sz="1200" dirty="0"/>
              <a:t>・</a:t>
            </a:r>
            <a:r>
              <a:rPr lang="en-US" altLang="ja-JP" sz="1200" dirty="0"/>
              <a:t>1,334</a:t>
            </a:r>
            <a:r>
              <a:rPr lang="ja-JP" altLang="en-US" sz="1200" dirty="0" smtClean="0"/>
              <a:t>円＋税 </a:t>
            </a:r>
            <a:endParaRPr kumimoji="1" lang="ja-JP" altLang="en-US" sz="1200" dirty="0"/>
          </a:p>
        </p:txBody>
      </p:sp>
      <p:sp>
        <p:nvSpPr>
          <p:cNvPr id="11" name="正方形/長方形 10"/>
          <p:cNvSpPr/>
          <p:nvPr/>
        </p:nvSpPr>
        <p:spPr>
          <a:xfrm>
            <a:off x="4811004" y="5347270"/>
            <a:ext cx="741252" cy="21602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4269338" y="200480"/>
            <a:ext cx="3615029" cy="4551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こちらのページ、次ページのように変更できますか？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419931" y="6187419"/>
            <a:ext cx="3615029" cy="616617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商品名を全体的にもうすこし上にできますか？</a:t>
            </a:r>
            <a:endParaRPr kumimoji="1" lang="en-US" altLang="ja-JP" sz="1200" dirty="0" smtClean="0">
              <a:latin typeface="+mj-ea"/>
              <a:ea typeface="+mj-ea"/>
            </a:endParaRPr>
          </a:p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画像、受賞ロゴと位置をなるべく合わせたいです。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6311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782" y="1087710"/>
            <a:ext cx="31908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77905"/>
            <a:ext cx="31908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二等辺三角形 3"/>
          <p:cNvSpPr/>
          <p:nvPr/>
        </p:nvSpPr>
        <p:spPr>
          <a:xfrm rot="5400000">
            <a:off x="3710558" y="3687340"/>
            <a:ext cx="864098" cy="28272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77905"/>
            <a:ext cx="3096344" cy="84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21456"/>
            <a:ext cx="999997" cy="318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124" y="2358495"/>
            <a:ext cx="1530722" cy="29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473" y="2627107"/>
            <a:ext cx="1320041" cy="130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417" y="4067267"/>
            <a:ext cx="999013" cy="9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429" y="4139787"/>
            <a:ext cx="1618083" cy="51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826" y="4629379"/>
            <a:ext cx="1592576" cy="436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951" y="5003371"/>
            <a:ext cx="1186492" cy="127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761" y="5017088"/>
            <a:ext cx="1688642" cy="1070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415" y="5210868"/>
            <a:ext cx="1537825" cy="65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044" y="2762057"/>
            <a:ext cx="1635359" cy="1066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033" y="2931973"/>
            <a:ext cx="1493442" cy="75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887" y="1923666"/>
            <a:ext cx="936305" cy="89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正方形/長方形 25"/>
          <p:cNvSpPr/>
          <p:nvPr/>
        </p:nvSpPr>
        <p:spPr>
          <a:xfrm>
            <a:off x="755576" y="139703"/>
            <a:ext cx="3615029" cy="4551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こちらのページ、右ページのように</a:t>
            </a:r>
            <a:endParaRPr lang="en-US" altLang="ja-JP" sz="1200" dirty="0" smtClean="0">
              <a:latin typeface="+mj-ea"/>
              <a:ea typeface="+mj-ea"/>
            </a:endParaRPr>
          </a:p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配置を変更できますか？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5018888" y="292102"/>
            <a:ext cx="3615029" cy="616617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latin typeface="+mj-ea"/>
                <a:ea typeface="+mj-ea"/>
              </a:rPr>
              <a:t>優先順位として、</a:t>
            </a:r>
            <a:endParaRPr lang="en-US" altLang="ja-JP" sz="1200" dirty="0" smtClean="0">
              <a:latin typeface="+mj-ea"/>
              <a:ea typeface="+mj-ea"/>
            </a:endParaRPr>
          </a:p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賞、商品名、画像が高いため、賞の</a:t>
            </a:r>
            <a:r>
              <a:rPr lang="ja-JP" altLang="en-US" sz="1200" dirty="0" smtClean="0">
                <a:latin typeface="+mj-ea"/>
                <a:ea typeface="+mj-ea"/>
              </a:rPr>
              <a:t>説明を賞の下に入れる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58220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55952"/>
            <a:ext cx="3162300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75002"/>
            <a:ext cx="3190875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線吹き出し 1 (枠付き) 14"/>
          <p:cNvSpPr/>
          <p:nvPr/>
        </p:nvSpPr>
        <p:spPr>
          <a:xfrm>
            <a:off x="3383868" y="1616063"/>
            <a:ext cx="139600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画像差し替え</a:t>
            </a:r>
            <a:endParaRPr kumimoji="1" lang="ja-JP" altLang="en-US" sz="1200" dirty="0"/>
          </a:p>
        </p:txBody>
      </p:sp>
      <p:sp>
        <p:nvSpPr>
          <p:cNvPr id="16" name="正方形/長方形 15"/>
          <p:cNvSpPr/>
          <p:nvPr/>
        </p:nvSpPr>
        <p:spPr>
          <a:xfrm>
            <a:off x="3203848" y="1983904"/>
            <a:ext cx="540060" cy="9023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線吹き出し 1 (枠付き) 16"/>
          <p:cNvSpPr/>
          <p:nvPr/>
        </p:nvSpPr>
        <p:spPr>
          <a:xfrm>
            <a:off x="3293858" y="2911556"/>
            <a:ext cx="139600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画像差し替え</a:t>
            </a:r>
            <a:endParaRPr kumimoji="1" lang="ja-JP" altLang="en-US" sz="1200" dirty="0"/>
          </a:p>
        </p:txBody>
      </p:sp>
      <p:sp>
        <p:nvSpPr>
          <p:cNvPr id="18" name="正方形/長方形 17"/>
          <p:cNvSpPr/>
          <p:nvPr/>
        </p:nvSpPr>
        <p:spPr>
          <a:xfrm>
            <a:off x="3113838" y="3279397"/>
            <a:ext cx="540060" cy="9023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線吹き出し 1 (枠付き) 20"/>
          <p:cNvSpPr/>
          <p:nvPr/>
        </p:nvSpPr>
        <p:spPr>
          <a:xfrm>
            <a:off x="3293858" y="4235717"/>
            <a:ext cx="139600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画像差し替え</a:t>
            </a:r>
            <a:endParaRPr kumimoji="1" lang="ja-JP" altLang="en-US" sz="1200" dirty="0"/>
          </a:p>
        </p:txBody>
      </p:sp>
      <p:sp>
        <p:nvSpPr>
          <p:cNvPr id="22" name="正方形/長方形 21"/>
          <p:cNvSpPr/>
          <p:nvPr/>
        </p:nvSpPr>
        <p:spPr>
          <a:xfrm>
            <a:off x="3113838" y="4603558"/>
            <a:ext cx="540060" cy="9023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5364088" y="200481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5" name="線吹き出し 1 (枠付き) 24"/>
          <p:cNvSpPr/>
          <p:nvPr/>
        </p:nvSpPr>
        <p:spPr>
          <a:xfrm>
            <a:off x="6921633" y="4160472"/>
            <a:ext cx="139600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正：マッサージ料</a:t>
            </a:r>
            <a:endParaRPr lang="en-US" altLang="ja-JP" sz="1200" dirty="0" smtClean="0"/>
          </a:p>
          <a:p>
            <a:pPr algn="ctr"/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料</a:t>
            </a:r>
            <a:r>
              <a:rPr kumimoji="1" lang="en-US" altLang="ja-JP" sz="1200" dirty="0" smtClean="0"/>
              <a:t>】</a:t>
            </a:r>
            <a:r>
              <a:rPr kumimoji="1" lang="ja-JP" altLang="en-US" sz="1200" dirty="0" smtClean="0"/>
              <a:t>を追加</a:t>
            </a:r>
            <a:endParaRPr kumimoji="1" lang="ja-JP" altLang="en-US" sz="1200" dirty="0"/>
          </a:p>
        </p:txBody>
      </p:sp>
      <p:sp>
        <p:nvSpPr>
          <p:cNvPr id="26" name="正方形/長方形 25"/>
          <p:cNvSpPr/>
          <p:nvPr/>
        </p:nvSpPr>
        <p:spPr>
          <a:xfrm>
            <a:off x="6228184" y="4595757"/>
            <a:ext cx="587325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6815510" y="1871387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/>
        </p:nvSpPr>
        <p:spPr>
          <a:xfrm>
            <a:off x="6806081" y="3172059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>
            <a:off x="6843747" y="4572118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/>
        </p:nvSpPr>
        <p:spPr>
          <a:xfrm>
            <a:off x="5220072" y="1481195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35829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78609"/>
            <a:ext cx="314325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43891"/>
            <a:ext cx="3181350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線吹き出し 1 (枠付き) 4"/>
          <p:cNvSpPr/>
          <p:nvPr/>
        </p:nvSpPr>
        <p:spPr>
          <a:xfrm>
            <a:off x="7806630" y="1923610"/>
            <a:ext cx="139600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画像差し替え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御願いします。</a:t>
            </a:r>
            <a:endParaRPr kumimoji="1" lang="ja-JP" altLang="en-US" sz="1200" dirty="0"/>
          </a:p>
        </p:txBody>
      </p:sp>
      <p:sp>
        <p:nvSpPr>
          <p:cNvPr id="6" name="正方形/長方形 5"/>
          <p:cNvSpPr/>
          <p:nvPr/>
        </p:nvSpPr>
        <p:spPr>
          <a:xfrm>
            <a:off x="7236296" y="1931411"/>
            <a:ext cx="540060" cy="9023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6453637" y="1871387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6444208" y="3172059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6481874" y="4572118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2205165" y="1907822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2195736" y="3212976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2233402" y="4545555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107657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791409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5220072" y="1481195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899592" y="1585020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600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3523"/>
            <a:ext cx="3171825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93523"/>
            <a:ext cx="3152775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線吹き出し 1 (枠付き) 4"/>
          <p:cNvSpPr/>
          <p:nvPr/>
        </p:nvSpPr>
        <p:spPr>
          <a:xfrm>
            <a:off x="2557512" y="3565215"/>
            <a:ext cx="1949924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要量　少ないほうを上に</a:t>
            </a:r>
            <a:endParaRPr lang="en-US" altLang="ja-JP" sz="1200" dirty="0" smtClean="0"/>
          </a:p>
        </p:txBody>
      </p:sp>
      <p:sp>
        <p:nvSpPr>
          <p:cNvPr id="6" name="正方形/長方形 5"/>
          <p:cNvSpPr/>
          <p:nvPr/>
        </p:nvSpPr>
        <p:spPr>
          <a:xfrm>
            <a:off x="1907704" y="4077072"/>
            <a:ext cx="864096" cy="340898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1543693" y="5082227"/>
            <a:ext cx="864096" cy="340898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6741669" y="1871387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6732240" y="3172059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6769906" y="4572118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2205165" y="1907822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478138" y="3230739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2447527" y="4538160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線吹き出し 1 (枠付き) 6"/>
          <p:cNvSpPr/>
          <p:nvPr/>
        </p:nvSpPr>
        <p:spPr>
          <a:xfrm>
            <a:off x="2193501" y="4570369"/>
            <a:ext cx="1949924" cy="511857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正：ニベアサン</a:t>
            </a:r>
            <a:endParaRPr lang="en-US" altLang="ja-JP" sz="1200" dirty="0" smtClean="0"/>
          </a:p>
          <a:p>
            <a:pPr algn="ctr"/>
            <a:r>
              <a:rPr lang="ja-JP" altLang="en-US" sz="1200" dirty="0" smtClean="0"/>
              <a:t>ニベアとサンの間の</a:t>
            </a:r>
            <a:endParaRPr lang="en-US" altLang="ja-JP" sz="1200" dirty="0" smtClean="0"/>
          </a:p>
          <a:p>
            <a:pPr algn="ctr"/>
            <a:r>
              <a:rPr lang="ja-JP" altLang="en-US" sz="1200" dirty="0" smtClean="0"/>
              <a:t>半角トルツメ</a:t>
            </a:r>
            <a:endParaRPr lang="en-US" altLang="ja-JP" sz="1200" dirty="0" smtClean="0"/>
          </a:p>
        </p:txBody>
      </p:sp>
      <p:sp>
        <p:nvSpPr>
          <p:cNvPr id="15" name="正方形/長方形 14"/>
          <p:cNvSpPr/>
          <p:nvPr/>
        </p:nvSpPr>
        <p:spPr>
          <a:xfrm>
            <a:off x="5107657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791409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5220072" y="1481195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899592" y="1585020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600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63184"/>
            <a:ext cx="3152775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69801"/>
            <a:ext cx="3219450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線吹き出し 1 (枠付き) 4"/>
          <p:cNvSpPr/>
          <p:nvPr/>
        </p:nvSpPr>
        <p:spPr>
          <a:xfrm>
            <a:off x="2062086" y="4740819"/>
            <a:ext cx="1949924" cy="511857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正：Ｃｕｒｅ</a:t>
            </a:r>
            <a:endParaRPr lang="en-US" altLang="ja-JP" sz="1200" dirty="0"/>
          </a:p>
          <a:p>
            <a:pPr algn="ctr"/>
            <a:r>
              <a:rPr lang="ja-JP" altLang="en-US" sz="1200" dirty="0" smtClean="0"/>
              <a:t>小文字</a:t>
            </a:r>
            <a:r>
              <a:rPr lang="en-US" altLang="ja-JP" sz="1200" dirty="0" smtClean="0"/>
              <a:t>Cure</a:t>
            </a:r>
            <a:r>
              <a:rPr lang="ja-JP" altLang="en-US" sz="1200" dirty="0" smtClean="0"/>
              <a:t>ではなく、</a:t>
            </a:r>
            <a:endParaRPr lang="en-US" altLang="ja-JP" sz="1200" dirty="0" smtClean="0"/>
          </a:p>
          <a:p>
            <a:pPr algn="ctr"/>
            <a:r>
              <a:rPr lang="ja-JP" altLang="en-US" sz="1200" dirty="0" smtClean="0"/>
              <a:t>大文字です。</a:t>
            </a:r>
            <a:endParaRPr lang="en-US" altLang="ja-JP" sz="1200" dirty="0" smtClean="0"/>
          </a:p>
        </p:txBody>
      </p:sp>
      <p:sp>
        <p:nvSpPr>
          <p:cNvPr id="6" name="正方形/長方形 5"/>
          <p:cNvSpPr/>
          <p:nvPr/>
        </p:nvSpPr>
        <p:spPr>
          <a:xfrm>
            <a:off x="1412278" y="5252677"/>
            <a:ext cx="432048" cy="340898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6626365" y="1916832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6616936" y="3217504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6654602" y="4617563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2305885" y="1907822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2296456" y="3212976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2334122" y="4545555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5107657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791409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5220072" y="1481195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899592" y="1585020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600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5"/>
            <a:ext cx="3171825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82375"/>
            <a:ext cx="3170237" cy="553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線吹き出し 1 (枠付き) 7"/>
          <p:cNvSpPr/>
          <p:nvPr/>
        </p:nvSpPr>
        <p:spPr>
          <a:xfrm>
            <a:off x="2951820" y="2989151"/>
            <a:ext cx="139600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画像差し替え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御願いします。</a:t>
            </a:r>
            <a:endParaRPr kumimoji="1" lang="ja-JP" altLang="en-US" sz="1200" dirty="0"/>
          </a:p>
        </p:txBody>
      </p:sp>
      <p:sp>
        <p:nvSpPr>
          <p:cNvPr id="9" name="正方形/長方形 8"/>
          <p:cNvSpPr/>
          <p:nvPr/>
        </p:nvSpPr>
        <p:spPr>
          <a:xfrm>
            <a:off x="2771800" y="3356992"/>
            <a:ext cx="540060" cy="9023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6597653" y="1844824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6588224" y="3145496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6625890" y="4545555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161869" y="1907822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2152440" y="3212976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190106" y="4545555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5107657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791409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600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21840"/>
            <a:ext cx="3152775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20688"/>
            <a:ext cx="3114675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線吹き出し 1 (枠付き) 4"/>
          <p:cNvSpPr/>
          <p:nvPr/>
        </p:nvSpPr>
        <p:spPr>
          <a:xfrm>
            <a:off x="7560332" y="4305182"/>
            <a:ext cx="139600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画像差し替え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御願いします。</a:t>
            </a:r>
            <a:endParaRPr kumimoji="1" lang="ja-JP" altLang="en-US" sz="1200" dirty="0"/>
          </a:p>
        </p:txBody>
      </p:sp>
      <p:sp>
        <p:nvSpPr>
          <p:cNvPr id="6" name="正方形/長方形 5"/>
          <p:cNvSpPr/>
          <p:nvPr/>
        </p:nvSpPr>
        <p:spPr>
          <a:xfrm>
            <a:off x="7380312" y="4673023"/>
            <a:ext cx="540060" cy="9023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線吹き出し 1 (枠付き) 6"/>
          <p:cNvSpPr/>
          <p:nvPr/>
        </p:nvSpPr>
        <p:spPr>
          <a:xfrm>
            <a:off x="3311860" y="4323996"/>
            <a:ext cx="139600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画像差し替え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御願いします。</a:t>
            </a:r>
            <a:endParaRPr kumimoji="1" lang="ja-JP" altLang="en-US" sz="1200" dirty="0"/>
          </a:p>
        </p:txBody>
      </p:sp>
      <p:sp>
        <p:nvSpPr>
          <p:cNvPr id="8" name="正方形/長方形 7"/>
          <p:cNvSpPr/>
          <p:nvPr/>
        </p:nvSpPr>
        <p:spPr>
          <a:xfrm>
            <a:off x="3131840" y="4691837"/>
            <a:ext cx="540060" cy="9023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1475656" y="4797151"/>
            <a:ext cx="540060" cy="15805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線吹き出し 1 (枠付き) 10"/>
          <p:cNvSpPr/>
          <p:nvPr/>
        </p:nvSpPr>
        <p:spPr>
          <a:xfrm>
            <a:off x="1997950" y="2457475"/>
            <a:ext cx="1403920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正：リフィル</a:t>
            </a:r>
            <a:endParaRPr lang="en-US" altLang="ja-JP" sz="1200" dirty="0" smtClean="0"/>
          </a:p>
          <a:p>
            <a:pPr algn="ctr"/>
            <a:r>
              <a:rPr lang="en-US" altLang="ja-JP" sz="1200" dirty="0" smtClean="0"/>
              <a:t>【</a:t>
            </a:r>
            <a:r>
              <a:rPr lang="ja-JP" altLang="en-US" sz="1200" dirty="0" smtClean="0"/>
              <a:t>レ</a:t>
            </a:r>
            <a:r>
              <a:rPr lang="en-US" altLang="ja-JP" sz="1200" dirty="0" smtClean="0"/>
              <a:t>】</a:t>
            </a:r>
            <a:r>
              <a:rPr lang="ja-JP" altLang="en-US" sz="1200" dirty="0" smtClean="0"/>
              <a:t>を</a:t>
            </a:r>
            <a:r>
              <a:rPr lang="en-US" altLang="ja-JP" sz="1200" dirty="0" smtClean="0"/>
              <a:t>【</a:t>
            </a:r>
            <a:r>
              <a:rPr lang="ja-JP" altLang="en-US" sz="1200" dirty="0" smtClean="0"/>
              <a:t>リ</a:t>
            </a:r>
            <a:r>
              <a:rPr lang="en-US" altLang="ja-JP" sz="1200" dirty="0" smtClean="0"/>
              <a:t>】</a:t>
            </a:r>
            <a:r>
              <a:rPr lang="ja-JP" altLang="en-US" sz="1200" dirty="0" smtClean="0"/>
              <a:t>に変更</a:t>
            </a:r>
            <a:endParaRPr lang="en-US" altLang="ja-JP" sz="1200" dirty="0" smtClean="0"/>
          </a:p>
        </p:txBody>
      </p:sp>
      <p:sp>
        <p:nvSpPr>
          <p:cNvPr id="12" name="正方形/長方形 11"/>
          <p:cNvSpPr/>
          <p:nvPr/>
        </p:nvSpPr>
        <p:spPr>
          <a:xfrm>
            <a:off x="1457890" y="2986056"/>
            <a:ext cx="540060" cy="15805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6832864" y="1829966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6823435" y="3130638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6861101" y="4530697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2277173" y="1907822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2267744" y="3212976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2305410" y="4545555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線吹き出し 1 (枠付き) 8"/>
          <p:cNvSpPr/>
          <p:nvPr/>
        </p:nvSpPr>
        <p:spPr>
          <a:xfrm>
            <a:off x="1915852" y="4303991"/>
            <a:ext cx="85594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第</a:t>
            </a:r>
            <a:r>
              <a:rPr lang="en-US" altLang="ja-JP" sz="1200" dirty="0" smtClean="0"/>
              <a:t>1</a:t>
            </a:r>
            <a:r>
              <a:rPr lang="ja-JP" altLang="en-US" sz="1200" dirty="0" smtClean="0"/>
              <a:t>位</a:t>
            </a:r>
            <a:endParaRPr lang="en-US" altLang="ja-JP" sz="1200" dirty="0" smtClean="0"/>
          </a:p>
        </p:txBody>
      </p:sp>
      <p:sp>
        <p:nvSpPr>
          <p:cNvPr id="19" name="正方形/長方形 18"/>
          <p:cNvSpPr/>
          <p:nvPr/>
        </p:nvSpPr>
        <p:spPr>
          <a:xfrm>
            <a:off x="5107657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791409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5220072" y="1481195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899592" y="1585020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600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81036"/>
            <a:ext cx="3133725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81037"/>
            <a:ext cx="31623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6775714" y="1849016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6766285" y="3149688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6803951" y="4549747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665925" y="1907822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656496" y="3212976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2694162" y="4545555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5107657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91409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5220072" y="1481195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899592" y="1585020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600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76175"/>
            <a:ext cx="3105150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119" y="813588"/>
            <a:ext cx="3114675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線吹き出し 1 (枠付き) 4"/>
          <p:cNvSpPr/>
          <p:nvPr/>
        </p:nvSpPr>
        <p:spPr>
          <a:xfrm>
            <a:off x="3662772" y="2078569"/>
            <a:ext cx="139600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画像差し替え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御願いします。</a:t>
            </a:r>
            <a:endParaRPr kumimoji="1" lang="ja-JP" altLang="en-US" sz="1200" dirty="0"/>
          </a:p>
        </p:txBody>
      </p:sp>
      <p:sp>
        <p:nvSpPr>
          <p:cNvPr id="6" name="正方形/長方形 5"/>
          <p:cNvSpPr/>
          <p:nvPr/>
        </p:nvSpPr>
        <p:spPr>
          <a:xfrm>
            <a:off x="3137570" y="2204864"/>
            <a:ext cx="540060" cy="9023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6747139" y="2029991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6737710" y="3330663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6775376" y="4730722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2521909" y="2078401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2512480" y="3383555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2550146" y="4716134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5107657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791409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5220072" y="1556792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899592" y="1660617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600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45151"/>
            <a:ext cx="31623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16575"/>
            <a:ext cx="3152775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6673990" y="2125241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6664561" y="3425913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6702227" y="4825972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377893" y="2150409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2368464" y="3455563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2406130" y="4788142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5107657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791409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148064" y="1735979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899592" y="1735979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600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14387"/>
            <a:ext cx="3143250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675055" y="3562120"/>
            <a:ext cx="540060" cy="15805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2493197" y="2006393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483768" y="3311547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521434" y="4644126"/>
            <a:ext cx="293662" cy="225034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線吹き出し 1 (枠付き) 3"/>
          <p:cNvSpPr/>
          <p:nvPr/>
        </p:nvSpPr>
        <p:spPr>
          <a:xfrm>
            <a:off x="2115251" y="3068960"/>
            <a:ext cx="855948" cy="360040"/>
          </a:xfrm>
          <a:prstGeom prst="borderCallout1">
            <a:avLst>
              <a:gd name="adj1" fmla="val 18750"/>
              <a:gd name="adj2" fmla="val -8333"/>
              <a:gd name="adj3" fmla="val 133664"/>
              <a:gd name="adj4" fmla="val -28098"/>
            </a:avLst>
          </a:prstGeom>
          <a:solidFill>
            <a:srgbClr val="FF0000">
              <a:alpha val="66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第</a:t>
            </a:r>
            <a:r>
              <a:rPr lang="en-US" altLang="ja-JP" sz="1200" dirty="0" smtClean="0"/>
              <a:t>1</a:t>
            </a:r>
            <a:r>
              <a:rPr lang="ja-JP" altLang="en-US" sz="1200" dirty="0" smtClean="0"/>
              <a:t>位</a:t>
            </a:r>
            <a:endParaRPr lang="en-US" altLang="ja-JP" sz="1200" dirty="0" smtClean="0"/>
          </a:p>
        </p:txBody>
      </p:sp>
      <p:sp>
        <p:nvSpPr>
          <p:cNvPr id="10" name="正方形/長方形 9"/>
          <p:cNvSpPr/>
          <p:nvPr/>
        </p:nvSpPr>
        <p:spPr>
          <a:xfrm>
            <a:off x="791409" y="191412"/>
            <a:ext cx="3177648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ベスト●●部門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の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kumimoji="1" lang="ja-JP" altLang="en-US" sz="1200" dirty="0" smtClean="0">
                <a:latin typeface="+mj-ea"/>
                <a:ea typeface="+mj-ea"/>
              </a:rPr>
              <a:t>部門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をトル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899592" y="1735979"/>
            <a:ext cx="3385560" cy="32486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latin typeface="+mj-ea"/>
                <a:ea typeface="+mj-ea"/>
              </a:rPr>
              <a:t>新人賞と同様に</a:t>
            </a:r>
            <a:r>
              <a:rPr kumimoji="1" lang="en-US" altLang="ja-JP" sz="1200" dirty="0" smtClean="0">
                <a:latin typeface="+mj-ea"/>
                <a:ea typeface="+mj-ea"/>
              </a:rPr>
              <a:t>【</a:t>
            </a:r>
            <a:r>
              <a:rPr lang="ja-JP" altLang="en-US" sz="1200" dirty="0" smtClean="0">
                <a:latin typeface="+mj-ea"/>
                <a:ea typeface="+mj-ea"/>
              </a:rPr>
              <a:t>アイテム賞</a:t>
            </a:r>
            <a:r>
              <a:rPr kumimoji="1" lang="en-US" altLang="ja-JP" sz="1200" dirty="0" smtClean="0">
                <a:latin typeface="+mj-ea"/>
                <a:ea typeface="+mj-ea"/>
              </a:rPr>
              <a:t>】</a:t>
            </a:r>
            <a:r>
              <a:rPr kumimoji="1" lang="ja-JP" altLang="en-US" sz="1200" dirty="0" smtClean="0">
                <a:latin typeface="+mj-ea"/>
                <a:ea typeface="+mj-ea"/>
              </a:rPr>
              <a:t>といれられますか？</a:t>
            </a:r>
            <a:endParaRPr kumimoji="1" lang="ja-JP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600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608</Words>
  <Application>Microsoft Office PowerPoint</Application>
  <PresentationFormat>画面に合わせる (4:3)</PresentationFormat>
  <Paragraphs>75</Paragraphs>
  <Slides>13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13</cp:revision>
  <cp:lastPrinted>2014-11-25T03:44:29Z</cp:lastPrinted>
  <dcterms:created xsi:type="dcterms:W3CDTF">2014-11-25T03:10:59Z</dcterms:created>
  <dcterms:modified xsi:type="dcterms:W3CDTF">2014-11-25T08:43:45Z</dcterms:modified>
</cp:coreProperties>
</file>