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188" y="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418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22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6980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885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54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741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1748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1991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442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199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296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45F06-E348-4FE2-BA41-D00C48BD964D}" type="datetimeFigureOut">
              <a:rPr kumimoji="1" lang="ja-JP" altLang="en-US" smtClean="0"/>
              <a:t>2014/5/8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11576-C2AC-42C2-9CB5-9D8B56E48B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375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2.wdp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microsoft.com/office/2007/relationships/hdphoto" Target="../media/hdphoto1.wdp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07504" y="1207994"/>
            <a:ext cx="2880320" cy="49685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131840" y="1207994"/>
            <a:ext cx="2880320" cy="49685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6156176" y="1207994"/>
            <a:ext cx="2880320" cy="49685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0" y="251356"/>
            <a:ext cx="8316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■上半期ベストコスメ　特別サイネージプラン構成クリエイティブ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30"/>
          <a:stretch/>
        </p:blipFill>
        <p:spPr bwMode="auto">
          <a:xfrm>
            <a:off x="3131840" y="1339806"/>
            <a:ext cx="288032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30"/>
          <a:stretch/>
        </p:blipFill>
        <p:spPr bwMode="auto">
          <a:xfrm>
            <a:off x="107504" y="1339806"/>
            <a:ext cx="288032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30"/>
          <a:stretch/>
        </p:blipFill>
        <p:spPr bwMode="auto">
          <a:xfrm>
            <a:off x="6156176" y="1339806"/>
            <a:ext cx="288032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39843"/>
            <a:ext cx="1581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832" y="2279333"/>
            <a:ext cx="1296144" cy="123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855" y="4989910"/>
            <a:ext cx="1084961" cy="10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014" y="3771299"/>
            <a:ext cx="1084961" cy="103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008194"/>
            <a:ext cx="2043920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正方形/長方形 17"/>
          <p:cNvSpPr/>
          <p:nvPr/>
        </p:nvSpPr>
        <p:spPr>
          <a:xfrm>
            <a:off x="107505" y="631929"/>
            <a:ext cx="2880320" cy="50405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</a:rPr>
              <a:t>通常コンテンツ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3131840" y="620688"/>
            <a:ext cx="5904656" cy="504057"/>
          </a:xfrm>
          <a:prstGeom prst="rect">
            <a:avLst/>
          </a:prstGeom>
          <a:solidFill>
            <a:srgbClr val="FFC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</a:rPr>
              <a:t>プロモーション</a:t>
            </a:r>
            <a:r>
              <a:rPr kumimoji="1" lang="ja-JP" altLang="en-US" b="1" smtClean="0">
                <a:solidFill>
                  <a:schemeClr val="bg1"/>
                </a:solidFill>
              </a:rPr>
              <a:t>お申し込みメーカー（優位）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083" y="2454603"/>
            <a:ext cx="19907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432130"/>
            <a:ext cx="19907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グループ化 14"/>
          <p:cNvGrpSpPr/>
          <p:nvPr/>
        </p:nvGrpSpPr>
        <p:grpSpPr>
          <a:xfrm>
            <a:off x="4716016" y="1341061"/>
            <a:ext cx="947600" cy="1091069"/>
            <a:chOff x="4985659" y="1401827"/>
            <a:chExt cx="947600" cy="1091069"/>
          </a:xfrm>
        </p:grpSpPr>
        <p:pic>
          <p:nvPicPr>
            <p:cNvPr id="24" name="Picture 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918168">
              <a:off x="5136568" y="1401827"/>
              <a:ext cx="796691" cy="1075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グループ化 11"/>
            <p:cNvGrpSpPr/>
            <p:nvPr/>
          </p:nvGrpSpPr>
          <p:grpSpPr>
            <a:xfrm>
              <a:off x="4985659" y="2193163"/>
              <a:ext cx="424239" cy="299733"/>
              <a:chOff x="9819772" y="1312873"/>
              <a:chExt cx="577509" cy="408021"/>
            </a:xfrm>
          </p:grpSpPr>
          <p:sp>
            <p:nvSpPr>
              <p:cNvPr id="9" name="フローチャート : 組合せ 8"/>
              <p:cNvSpPr/>
              <p:nvPr/>
            </p:nvSpPr>
            <p:spPr>
              <a:xfrm rot="2251539" flipV="1">
                <a:off x="9819772" y="1312873"/>
                <a:ext cx="182701" cy="210002"/>
              </a:xfrm>
              <a:prstGeom prst="flowChartMerg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フローチャート : 組合せ 25"/>
              <p:cNvSpPr/>
              <p:nvPr/>
            </p:nvSpPr>
            <p:spPr>
              <a:xfrm rot="1632524" flipV="1">
                <a:off x="10007512" y="1444363"/>
                <a:ext cx="186014" cy="197722"/>
              </a:xfrm>
              <a:prstGeom prst="flowChartMerg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フローチャート : 組合せ 26"/>
              <p:cNvSpPr/>
              <p:nvPr/>
            </p:nvSpPr>
            <p:spPr>
              <a:xfrm rot="862591" flipV="1">
                <a:off x="10212620" y="1504318"/>
                <a:ext cx="184661" cy="216576"/>
              </a:xfrm>
              <a:prstGeom prst="flowChartMerg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4" name="グループ化 13"/>
          <p:cNvGrpSpPr/>
          <p:nvPr/>
        </p:nvGrpSpPr>
        <p:grpSpPr>
          <a:xfrm>
            <a:off x="7806483" y="1359066"/>
            <a:ext cx="941981" cy="1114004"/>
            <a:chOff x="9476353" y="1606617"/>
            <a:chExt cx="941981" cy="1114004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918168">
              <a:off x="9621643" y="1606617"/>
              <a:ext cx="796691" cy="1075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" name="グループ化 28"/>
            <p:cNvGrpSpPr/>
            <p:nvPr/>
          </p:nvGrpSpPr>
          <p:grpSpPr>
            <a:xfrm>
              <a:off x="9476353" y="2420888"/>
              <a:ext cx="424239" cy="299733"/>
              <a:chOff x="9819772" y="1312873"/>
              <a:chExt cx="577509" cy="408021"/>
            </a:xfrm>
          </p:grpSpPr>
          <p:sp>
            <p:nvSpPr>
              <p:cNvPr id="30" name="フローチャート : 組合せ 29"/>
              <p:cNvSpPr/>
              <p:nvPr/>
            </p:nvSpPr>
            <p:spPr>
              <a:xfrm rot="2251539" flipV="1">
                <a:off x="9819772" y="1312873"/>
                <a:ext cx="182701" cy="210002"/>
              </a:xfrm>
              <a:prstGeom prst="flowChartMerg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フローチャート : 組合せ 30"/>
              <p:cNvSpPr/>
              <p:nvPr/>
            </p:nvSpPr>
            <p:spPr>
              <a:xfrm rot="1632524" flipV="1">
                <a:off x="10007512" y="1444363"/>
                <a:ext cx="186014" cy="197722"/>
              </a:xfrm>
              <a:prstGeom prst="flowChartMerg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フローチャート : 組合せ 31"/>
              <p:cNvSpPr/>
              <p:nvPr/>
            </p:nvSpPr>
            <p:spPr>
              <a:xfrm rot="862591" flipV="1">
                <a:off x="10212620" y="1504318"/>
                <a:ext cx="184661" cy="216576"/>
              </a:xfrm>
              <a:prstGeom prst="flowChartMerg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3" name="テキスト ボックス 12"/>
          <p:cNvSpPr txBox="1"/>
          <p:nvPr/>
        </p:nvSpPr>
        <p:spPr>
          <a:xfrm>
            <a:off x="8475435" y="1980918"/>
            <a:ext cx="705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PICK</a:t>
            </a:r>
            <a:r>
              <a:rPr kumimoji="1" lang="ja-JP" altLang="en-US" sz="14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endParaRPr kumimoji="1" lang="en-US" altLang="ja-JP" sz="1400" b="1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en-US" altLang="ja-JP" sz="14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UP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451099" y="1980918"/>
            <a:ext cx="705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PICK</a:t>
            </a:r>
            <a:r>
              <a:rPr kumimoji="1" lang="ja-JP" altLang="en-US" sz="14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endParaRPr kumimoji="1" lang="en-US" altLang="ja-JP" sz="1400" b="1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en-US" altLang="ja-JP" sz="14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UP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426" y="5203901"/>
            <a:ext cx="2794734" cy="972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山形 19"/>
          <p:cNvSpPr/>
          <p:nvPr/>
        </p:nvSpPr>
        <p:spPr>
          <a:xfrm flipH="1">
            <a:off x="3701264" y="5096426"/>
            <a:ext cx="712579" cy="302524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フローチャート: 処理 20"/>
          <p:cNvSpPr/>
          <p:nvPr/>
        </p:nvSpPr>
        <p:spPr>
          <a:xfrm>
            <a:off x="3222104" y="5096426"/>
            <a:ext cx="936104" cy="302524"/>
          </a:xfrm>
          <a:prstGeom prst="flowChartProcess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商品情報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25" name="グループ化 24"/>
          <p:cNvGrpSpPr/>
          <p:nvPr/>
        </p:nvGrpSpPr>
        <p:grpSpPr>
          <a:xfrm>
            <a:off x="7524328" y="4378549"/>
            <a:ext cx="1467856" cy="1797997"/>
            <a:chOff x="9036495" y="4005064"/>
            <a:chExt cx="2031108" cy="2476559"/>
          </a:xfrm>
        </p:grpSpPr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4528" y="4662348"/>
              <a:ext cx="1743075" cy="181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正方形/長方形 42"/>
            <p:cNvSpPr/>
            <p:nvPr/>
          </p:nvSpPr>
          <p:spPr>
            <a:xfrm>
              <a:off x="9036495" y="4005064"/>
              <a:ext cx="1159569" cy="1357125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008194"/>
            <a:ext cx="2043920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C:\Users\yamaguchiy\AppData\Local\Microsoft\Windows\Temporary Internet Files\Content.IE5\XRBKT1G7\MC900442043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1" y="2288114"/>
            <a:ext cx="784401" cy="11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テキスト ボックス 46"/>
          <p:cNvSpPr txBox="1"/>
          <p:nvPr/>
        </p:nvSpPr>
        <p:spPr>
          <a:xfrm rot="21118572">
            <a:off x="7898447" y="4472060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伸びがいい</a:t>
            </a:r>
            <a:endParaRPr kumimoji="1" lang="en-US" altLang="ja-JP" sz="1400" b="1" dirty="0" smtClean="0">
              <a:solidFill>
                <a:srgbClr val="FFC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 rot="21118572">
            <a:off x="7754431" y="412033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Ｗ洗顔不要！</a:t>
            </a:r>
            <a:endParaRPr kumimoji="1" lang="en-US" altLang="ja-JP" sz="1400" b="1" dirty="0" smtClean="0">
              <a:solidFill>
                <a:srgbClr val="FFC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41" name="グループ化 40"/>
          <p:cNvGrpSpPr/>
          <p:nvPr/>
        </p:nvGrpSpPr>
        <p:grpSpPr>
          <a:xfrm>
            <a:off x="7826439" y="4604155"/>
            <a:ext cx="1180286" cy="211855"/>
            <a:chOff x="9526473" y="3861048"/>
            <a:chExt cx="1180286" cy="211855"/>
          </a:xfrm>
        </p:grpSpPr>
        <p:cxnSp>
          <p:nvCxnSpPr>
            <p:cNvPr id="33" name="直線コネクタ 32"/>
            <p:cNvCxnSpPr/>
            <p:nvPr/>
          </p:nvCxnSpPr>
          <p:spPr>
            <a:xfrm flipV="1">
              <a:off x="9526473" y="3933056"/>
              <a:ext cx="1094199" cy="1189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/>
            <p:cNvCxnSpPr/>
            <p:nvPr/>
          </p:nvCxnSpPr>
          <p:spPr>
            <a:xfrm flipV="1">
              <a:off x="9612560" y="3861048"/>
              <a:ext cx="1094199" cy="211855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グループ化 58"/>
          <p:cNvGrpSpPr/>
          <p:nvPr/>
        </p:nvGrpSpPr>
        <p:grpSpPr>
          <a:xfrm>
            <a:off x="7798281" y="4316418"/>
            <a:ext cx="1180286" cy="211855"/>
            <a:chOff x="9526473" y="3861048"/>
            <a:chExt cx="1180286" cy="211855"/>
          </a:xfrm>
        </p:grpSpPr>
        <p:cxnSp>
          <p:nvCxnSpPr>
            <p:cNvPr id="60" name="直線コネクタ 59"/>
            <p:cNvCxnSpPr/>
            <p:nvPr/>
          </p:nvCxnSpPr>
          <p:spPr>
            <a:xfrm flipV="1">
              <a:off x="9526473" y="3933056"/>
              <a:ext cx="1094199" cy="11891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線コネクタ 60"/>
            <p:cNvCxnSpPr/>
            <p:nvPr/>
          </p:nvCxnSpPr>
          <p:spPr>
            <a:xfrm flipV="1">
              <a:off x="9612560" y="3861048"/>
              <a:ext cx="1094199" cy="211855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山形 61"/>
          <p:cNvSpPr/>
          <p:nvPr/>
        </p:nvSpPr>
        <p:spPr>
          <a:xfrm flipH="1">
            <a:off x="7100215" y="5115737"/>
            <a:ext cx="712579" cy="302524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フローチャート: 処理 62"/>
          <p:cNvSpPr/>
          <p:nvPr/>
        </p:nvSpPr>
        <p:spPr>
          <a:xfrm>
            <a:off x="6232204" y="5096800"/>
            <a:ext cx="1412002" cy="334746"/>
          </a:xfrm>
          <a:prstGeom prst="flowChartProces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スタッフの声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45" name="直線コネクタ 44"/>
          <p:cNvCxnSpPr/>
          <p:nvPr/>
        </p:nvCxnSpPr>
        <p:spPr>
          <a:xfrm>
            <a:off x="6232204" y="5600482"/>
            <a:ext cx="14120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/>
        </p:nvCxnSpPr>
        <p:spPr>
          <a:xfrm flipV="1">
            <a:off x="6232204" y="5600482"/>
            <a:ext cx="1407982" cy="432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>
            <a:off x="6228184" y="6032530"/>
            <a:ext cx="14120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14" descr="C:\Users\yamaguchiy\AppData\Local\Microsoft\Windows\Temporary Internet Files\Content.IE5\XRBKT1G7\MC900442043[1]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9" y="3800281"/>
            <a:ext cx="663194" cy="99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4" descr="C:\Users\yamaguchiy\AppData\Local\Microsoft\Windows\Temporary Internet Files\Content.IE5\XRBKT1G7\MC900442043[1]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9" y="5024418"/>
            <a:ext cx="663194" cy="99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テキスト ボックス 50"/>
          <p:cNvSpPr txBox="1"/>
          <p:nvPr/>
        </p:nvSpPr>
        <p:spPr>
          <a:xfrm>
            <a:off x="107504" y="249484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１位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179512" y="393500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２位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179512" y="516843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３位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456465"/>
            <a:ext cx="2310819" cy="562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16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6"/>
          <a:stretch/>
        </p:blipFill>
        <p:spPr bwMode="auto">
          <a:xfrm>
            <a:off x="896830" y="2681863"/>
            <a:ext cx="771921" cy="29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33"/>
          <a:stretch/>
        </p:blipFill>
        <p:spPr bwMode="auto">
          <a:xfrm>
            <a:off x="896830" y="2454603"/>
            <a:ext cx="666160" cy="29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16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6"/>
          <a:stretch/>
        </p:blipFill>
        <p:spPr bwMode="auto">
          <a:xfrm>
            <a:off x="896830" y="4149442"/>
            <a:ext cx="771921" cy="29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16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33"/>
          <a:stretch/>
        </p:blipFill>
        <p:spPr bwMode="auto">
          <a:xfrm>
            <a:off x="896830" y="3922182"/>
            <a:ext cx="666160" cy="29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16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6"/>
          <a:stretch/>
        </p:blipFill>
        <p:spPr bwMode="auto">
          <a:xfrm>
            <a:off x="896830" y="5447002"/>
            <a:ext cx="771921" cy="29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16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33"/>
          <a:stretch/>
        </p:blipFill>
        <p:spPr bwMode="auto">
          <a:xfrm>
            <a:off x="896830" y="5219742"/>
            <a:ext cx="666160" cy="29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820731" y="3296226"/>
            <a:ext cx="818358" cy="1800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 smtClean="0"/>
              <a:t>取扱いあり</a:t>
            </a:r>
            <a:endParaRPr kumimoji="1" lang="ja-JP" altLang="en-US" sz="1000" dirty="0"/>
          </a:p>
        </p:txBody>
      </p:sp>
      <p:sp>
        <p:nvSpPr>
          <p:cNvPr id="3" name="右中かっこ 2"/>
          <p:cNvSpPr/>
          <p:nvPr/>
        </p:nvSpPr>
        <p:spPr>
          <a:xfrm rot="5400000">
            <a:off x="5948087" y="3522575"/>
            <a:ext cx="332654" cy="578462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5220072" y="6529698"/>
            <a:ext cx="1785197" cy="2767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2</a:t>
            </a:r>
            <a:r>
              <a:rPr kumimoji="1" lang="ja-JP" altLang="en-US" sz="1400" dirty="0" smtClean="0"/>
              <a:t>～</a:t>
            </a:r>
            <a:r>
              <a:rPr kumimoji="1" lang="en-US" altLang="ja-JP" sz="1400" dirty="0" smtClean="0"/>
              <a:t>3</a:t>
            </a:r>
            <a:r>
              <a:rPr kumimoji="1" lang="ja-JP" altLang="en-US" sz="1400" dirty="0" smtClean="0"/>
              <a:t>枚くらいで想定</a:t>
            </a:r>
            <a:endParaRPr kumimoji="1" lang="en-US" altLang="ja-JP" sz="1400" dirty="0" smtClean="0"/>
          </a:p>
        </p:txBody>
      </p:sp>
    </p:spTree>
    <p:extLst>
      <p:ext uri="{BB962C8B-B14F-4D97-AF65-F5344CB8AC3E}">
        <p14:creationId xmlns:p14="http://schemas.microsoft.com/office/powerpoint/2010/main" val="447103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39</Words>
  <Application>Microsoft Office PowerPoint</Application>
  <PresentationFormat>画面に合わせる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作成者1</cp:lastModifiedBy>
  <cp:revision>20</cp:revision>
  <dcterms:created xsi:type="dcterms:W3CDTF">2014-04-25T02:58:38Z</dcterms:created>
  <dcterms:modified xsi:type="dcterms:W3CDTF">2014-05-08T03:20:20Z</dcterms:modified>
</cp:coreProperties>
</file>