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2154218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1965065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2440695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109621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1673694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4236582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1245062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222739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3838556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24241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28BB68-EF96-4C11-8A37-4ABCBEF01055}" type="datetimeFigureOut">
              <a:rPr kumimoji="1" lang="ja-JP" altLang="en-US" smtClean="0"/>
              <a:t>2015/6/4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416998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28BB68-EF96-4C11-8A37-4ABCBEF01055}" type="datetimeFigureOut">
              <a:rPr kumimoji="1" lang="ja-JP" altLang="en-US" smtClean="0"/>
              <a:t>2015/6/4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077121-525E-46CB-AD3D-D32B7C92226F}" type="slidenum">
              <a:rPr kumimoji="1" lang="ja-JP" altLang="en-US" smtClean="0"/>
              <a:t>‹#›</a:t>
            </a:fld>
            <a:endParaRPr kumimoji="1" lang="ja-JP" altLang="en-US"/>
          </a:p>
        </p:txBody>
      </p:sp>
    </p:spTree>
    <p:extLst>
      <p:ext uri="{BB962C8B-B14F-4D97-AF65-F5344CB8AC3E}">
        <p14:creationId xmlns:p14="http://schemas.microsoft.com/office/powerpoint/2010/main" val="2984787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81000"/>
            <a:ext cx="342900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正方形/長方形 3"/>
          <p:cNvSpPr/>
          <p:nvPr/>
        </p:nvSpPr>
        <p:spPr>
          <a:xfrm>
            <a:off x="395536" y="1484784"/>
            <a:ext cx="2952328" cy="57606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851920" y="1484784"/>
            <a:ext cx="5256584" cy="369332"/>
          </a:xfrm>
          <a:prstGeom prst="rect">
            <a:avLst/>
          </a:prstGeom>
          <a:noFill/>
        </p:spPr>
        <p:txBody>
          <a:bodyPr wrap="square" rtlCol="0">
            <a:spAutoFit/>
          </a:bodyPr>
          <a:lstStyle/>
          <a:p>
            <a:r>
              <a:rPr kumimoji="1" lang="ja-JP" altLang="en-US" dirty="0" smtClean="0"/>
              <a:t>この半年にデビューした最新アイテムから発表！</a:t>
            </a:r>
            <a:endParaRPr kumimoji="1" lang="ja-JP" altLang="en-US" dirty="0"/>
          </a:p>
        </p:txBody>
      </p:sp>
      <p:cxnSp>
        <p:nvCxnSpPr>
          <p:cNvPr id="7" name="直線矢印コネクタ 6"/>
          <p:cNvCxnSpPr>
            <a:stCxn id="4" idx="3"/>
            <a:endCxn id="5" idx="1"/>
          </p:cNvCxnSpPr>
          <p:nvPr/>
        </p:nvCxnSpPr>
        <p:spPr>
          <a:xfrm flipV="1">
            <a:off x="3347864" y="1669450"/>
            <a:ext cx="504056" cy="103366"/>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正方形/長方形 12"/>
          <p:cNvSpPr/>
          <p:nvPr/>
        </p:nvSpPr>
        <p:spPr>
          <a:xfrm>
            <a:off x="687519" y="3140968"/>
            <a:ext cx="1206493" cy="57606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p:cNvCxnSpPr/>
          <p:nvPr/>
        </p:nvCxnSpPr>
        <p:spPr>
          <a:xfrm flipV="1">
            <a:off x="1905577" y="3429000"/>
            <a:ext cx="1946343" cy="51683"/>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3887416" y="3244334"/>
            <a:ext cx="5256584" cy="369332"/>
          </a:xfrm>
          <a:prstGeom prst="rect">
            <a:avLst/>
          </a:prstGeom>
          <a:noFill/>
        </p:spPr>
        <p:txBody>
          <a:bodyPr wrap="square" rtlCol="0">
            <a:spAutoFit/>
          </a:bodyPr>
          <a:lstStyle/>
          <a:p>
            <a:r>
              <a:rPr kumimoji="1" lang="ja-JP" altLang="en-US" dirty="0" smtClean="0"/>
              <a:t>受賞商品に変更。</a:t>
            </a:r>
            <a:endParaRPr kumimoji="1" lang="ja-JP" altLang="en-US" dirty="0"/>
          </a:p>
        </p:txBody>
      </p:sp>
      <p:sp>
        <p:nvSpPr>
          <p:cNvPr id="17" name="テキスト ボックス 16"/>
          <p:cNvSpPr txBox="1"/>
          <p:nvPr/>
        </p:nvSpPr>
        <p:spPr>
          <a:xfrm>
            <a:off x="3887416" y="5229200"/>
            <a:ext cx="5256584" cy="923330"/>
          </a:xfrm>
          <a:prstGeom prst="rect">
            <a:avLst/>
          </a:prstGeom>
          <a:noFill/>
        </p:spPr>
        <p:txBody>
          <a:bodyPr wrap="square" rtlCol="0">
            <a:spAutoFit/>
          </a:bodyPr>
          <a:lstStyle/>
          <a:p>
            <a:r>
              <a:rPr kumimoji="1" lang="ja-JP" altLang="en-US" dirty="0" smtClean="0"/>
              <a:t>全体的にシンプルなので、ジュエリーやきらびやかな素材をあしらってください。バランスは一旦お任せ。</a:t>
            </a:r>
            <a:endParaRPr kumimoji="1" lang="en-US" altLang="ja-JP" dirty="0" smtClean="0"/>
          </a:p>
          <a:p>
            <a:endParaRPr kumimoji="1" lang="ja-JP" altLang="en-US" dirty="0"/>
          </a:p>
        </p:txBody>
      </p:sp>
      <p:pic>
        <p:nvPicPr>
          <p:cNvPr id="20" name="Picture 2" descr="\\Fs\コスメ・コム\010_部共通\200_ショッピング事業G\007_デザインチーム\02_素材\02_素材集\きらきら素材集\03_jewelry\diamond\PNG\03_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9972" y="4374011"/>
            <a:ext cx="312097" cy="31209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Fs\コスメ・コム\010_部共通\200_ショッピング事業G\007_デザインチーム\02_素材\02_素材集\きらきら素材集\03_jewelry\diamond\PNG\03_0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1353" y="5375300"/>
            <a:ext cx="520520" cy="52052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Fs\コスメ・コム\010_部共通\200_ショッピング事業G\007_デザインチーム\02_素材\02_素材集\きらきら素材集\03_jewelry\diamond\PNG\03_00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5776" y="2475557"/>
            <a:ext cx="494764" cy="49476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Fs\コスメ・コム\010_部共通\200_ショッピング事業G\007_デザインチーム\02_素材\02_素材集\きらきら素材集\03_jewelry\diamond\PNG\03_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0267" y="4270515"/>
            <a:ext cx="519091" cy="51909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Fs\コスメ・コム\010_部共通\200_ショッピング事業G\007_デザインチーム\02_素材\02_素材集\きらきら素材集\03_jewelry\diamond\PNG\03_00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37435" y="5735748"/>
            <a:ext cx="396642" cy="39664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Y:\コスメネクスト\003_事業開発部\900_個人用\003_山口由香利\素材\POP作成マテエリアル\MATERIALS\116-135\PNG\120-0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6268" y="836712"/>
            <a:ext cx="2195736" cy="34099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9" descr="Y:\コスメネクスト\003_事業開発部\900_個人用\003_山口由香利\素材\POP作成マテエリアル\MATERIALS\116-135\PNG\120-05.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3877" y="2225009"/>
            <a:ext cx="587476" cy="370906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7" descr="Y:\コスメネクスト\003_事業開発部\900_個人用\003_山口由香利\素材\POP作成マテエリアル\MATERIALS\116-135\PNG\120-03.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74566" y="659677"/>
            <a:ext cx="425326" cy="3151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506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正方形/長方形 3"/>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Picture 5" descr="Y:\コスメネクスト\003_事業開発部\900_個人用\003_山口由香利\素材\POP作成マテエリアル\MATERIALS\116-135\PNG\120-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39490"/>
            <a:ext cx="7400925" cy="11493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Y:\コスメネクスト\003_事業開発部\900_個人用\003_山口由香利\素材\POP作成マテエリアル\MATERIALS\116-135\PNG\12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71640">
            <a:off x="2799287" y="143393"/>
            <a:ext cx="5777490" cy="12457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Y:\コスメネクスト\003_事業開発部\900_個人用\003_山口由香利\素材\POP作成マテエリアル\MATERIALS\116-135\PNG\120-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218" y="188640"/>
            <a:ext cx="830822" cy="524544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Y:\コスメネクスト\003_事業開発部\900_個人用\003_山口由香利\素材\POP作成マテエリアル\MATERIALS\016-035\PNG\026-0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5315" y="2492896"/>
            <a:ext cx="2654300" cy="30432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 descr="Y:\コスメネクスト\003_事業開発部\900_個人用\003_山口由香利\素材\POP作成マテエリアル\MATERIALS\116-135\PNG\120-0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24761" y="188640"/>
            <a:ext cx="759003" cy="562376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s\コスメ・コム\010_部共通\200_ショッピング事業G\007_デザインチーム\02_素材\02_素材集\きらきら素材集\03_jewelry\diamond\PNG\03_0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9672" y="2251049"/>
            <a:ext cx="1498947" cy="1498947"/>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Fs\コスメ・コム\010_部共通\200_ショッピング事業G\007_デザインチーム\02_素材\02_素材集\きらきら素材集\03_jewelry\diamond\PNG\03_00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19632" y="4184102"/>
            <a:ext cx="2499966" cy="249996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s\コスメ・コム\010_部共通\200_ショッピング事業G\007_デザインチーム\02_素材\02_素材集\きらきら素材集\03_jewelry\diamond\PNG\03_006.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6201" y="1856329"/>
            <a:ext cx="2376264" cy="2376264"/>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Fs\コスメ・コム\010_部共通\200_ショッピング事業G\007_デザインチーム\02_素材\02_素材集\きらきら素材集\03_jewelry\diamond\PNG\03_004.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2210" y="3749996"/>
            <a:ext cx="2493105" cy="249310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s\コスメ・コム\010_部共通\200_ショッピング事業G\007_デザインチーム\02_素材\02_素材集\きらきら素材集\03_jewelry\diamond\PNG\03_003.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48425" y="194439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221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1000"/>
            <a:ext cx="3409950"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正方形/長方形 5"/>
          <p:cNvSpPr/>
          <p:nvPr/>
        </p:nvSpPr>
        <p:spPr>
          <a:xfrm>
            <a:off x="2688299" y="2564904"/>
            <a:ext cx="973172" cy="57606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1502838" y="1690821"/>
            <a:ext cx="1124946" cy="57606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3851920" y="1517188"/>
            <a:ext cx="5256584" cy="923330"/>
          </a:xfrm>
          <a:prstGeom prst="rect">
            <a:avLst/>
          </a:prstGeom>
          <a:noFill/>
        </p:spPr>
        <p:txBody>
          <a:bodyPr wrap="square" rtlCol="0">
            <a:spAutoFit/>
          </a:bodyPr>
          <a:lstStyle/>
          <a:p>
            <a:r>
              <a:rPr kumimoji="1" lang="ja-JP" altLang="en-US" dirty="0" smtClean="0"/>
              <a:t>上半期新作ベストコスメ同様、ぷっくりしたフォントに</a:t>
            </a:r>
            <a:endParaRPr kumimoji="1" lang="en-US" altLang="ja-JP" dirty="0" smtClean="0"/>
          </a:p>
          <a:p>
            <a:r>
              <a:rPr lang="ja-JP" altLang="en-US" dirty="0" smtClean="0"/>
              <a:t>変更いただき、「大賞」の白抜き部分はぼかしではなくただの白抜きでパキッとさせたいです</a:t>
            </a:r>
            <a:endParaRPr kumimoji="1" lang="ja-JP" altLang="en-US" dirty="0"/>
          </a:p>
        </p:txBody>
      </p:sp>
      <p:sp>
        <p:nvSpPr>
          <p:cNvPr id="11" name="正方形/長方形 10"/>
          <p:cNvSpPr/>
          <p:nvPr/>
        </p:nvSpPr>
        <p:spPr>
          <a:xfrm>
            <a:off x="395536" y="476672"/>
            <a:ext cx="2952328" cy="57606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3851920" y="476672"/>
            <a:ext cx="5256584" cy="369332"/>
          </a:xfrm>
          <a:prstGeom prst="rect">
            <a:avLst/>
          </a:prstGeom>
          <a:noFill/>
        </p:spPr>
        <p:txBody>
          <a:bodyPr wrap="square" rtlCol="0">
            <a:spAutoFit/>
          </a:bodyPr>
          <a:lstStyle/>
          <a:p>
            <a:r>
              <a:rPr kumimoji="1" lang="ja-JP" altLang="en-US" dirty="0" smtClean="0"/>
              <a:t>この半年にデビューした最新アイテムから発表！</a:t>
            </a:r>
            <a:endParaRPr kumimoji="1" lang="ja-JP" altLang="en-US" dirty="0"/>
          </a:p>
        </p:txBody>
      </p:sp>
      <p:cxnSp>
        <p:nvCxnSpPr>
          <p:cNvPr id="13" name="直線矢印コネクタ 12"/>
          <p:cNvCxnSpPr>
            <a:stCxn id="11" idx="3"/>
            <a:endCxn id="12" idx="1"/>
          </p:cNvCxnSpPr>
          <p:nvPr/>
        </p:nvCxnSpPr>
        <p:spPr>
          <a:xfrm flipV="1">
            <a:off x="3347864" y="661338"/>
            <a:ext cx="504056" cy="103366"/>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endCxn id="10" idx="1"/>
          </p:cNvCxnSpPr>
          <p:nvPr/>
        </p:nvCxnSpPr>
        <p:spPr>
          <a:xfrm flipV="1">
            <a:off x="2688298" y="1978853"/>
            <a:ext cx="1163622" cy="1"/>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4174042" y="4797152"/>
            <a:ext cx="5256584" cy="369332"/>
          </a:xfrm>
          <a:prstGeom prst="rect">
            <a:avLst/>
          </a:prstGeom>
          <a:noFill/>
        </p:spPr>
        <p:txBody>
          <a:bodyPr wrap="square" rtlCol="0">
            <a:spAutoFit/>
          </a:bodyPr>
          <a:lstStyle/>
          <a:p>
            <a:r>
              <a:rPr kumimoji="1" lang="ja-JP" altLang="en-US" dirty="0" smtClean="0"/>
              <a:t>＋税　　と追記</a:t>
            </a:r>
            <a:endParaRPr kumimoji="1" lang="ja-JP" altLang="en-US" dirty="0"/>
          </a:p>
        </p:txBody>
      </p:sp>
      <p:cxnSp>
        <p:nvCxnSpPr>
          <p:cNvPr id="17" name="直線矢印コネクタ 16"/>
          <p:cNvCxnSpPr>
            <a:stCxn id="6" idx="3"/>
            <a:endCxn id="16" idx="1"/>
          </p:cNvCxnSpPr>
          <p:nvPr/>
        </p:nvCxnSpPr>
        <p:spPr>
          <a:xfrm>
            <a:off x="3661471" y="2852936"/>
            <a:ext cx="512571" cy="2128882"/>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074" y="3177564"/>
            <a:ext cx="220027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テキスト ボックス 21"/>
          <p:cNvSpPr txBox="1"/>
          <p:nvPr/>
        </p:nvSpPr>
        <p:spPr>
          <a:xfrm>
            <a:off x="4004320" y="2808232"/>
            <a:ext cx="5256584" cy="369332"/>
          </a:xfrm>
          <a:prstGeom prst="rect">
            <a:avLst/>
          </a:prstGeom>
          <a:noFill/>
        </p:spPr>
        <p:txBody>
          <a:bodyPr wrap="square" rtlCol="0">
            <a:spAutoFit/>
          </a:bodyPr>
          <a:lstStyle/>
          <a:p>
            <a:r>
              <a:rPr kumimoji="1" lang="ja-JP" altLang="en-US" dirty="0" smtClean="0"/>
              <a:t>また、こちらのページにもあしらいをお願いします。</a:t>
            </a:r>
            <a:endParaRPr kumimoji="1" lang="ja-JP" altLang="en-US"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262" y="2972116"/>
            <a:ext cx="1111623" cy="638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738" y="4799456"/>
            <a:ext cx="1060950" cy="404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6" descr="Y:\コスメネクスト\003_事業開発部\900_個人用\003_山口由香利\素材\POP作成マテエリアル\MATERIALS\116-135\PNG\12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71640">
            <a:off x="-65556" y="1160378"/>
            <a:ext cx="1943403" cy="419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33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1000"/>
            <a:ext cx="3409950" cy="608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正方形/長方形 5"/>
          <p:cNvSpPr/>
          <p:nvPr/>
        </p:nvSpPr>
        <p:spPr>
          <a:xfrm>
            <a:off x="395536" y="548680"/>
            <a:ext cx="2952328" cy="576064"/>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851920" y="548680"/>
            <a:ext cx="5256584" cy="369332"/>
          </a:xfrm>
          <a:prstGeom prst="rect">
            <a:avLst/>
          </a:prstGeom>
          <a:noFill/>
        </p:spPr>
        <p:txBody>
          <a:bodyPr wrap="square" rtlCol="0">
            <a:spAutoFit/>
          </a:bodyPr>
          <a:lstStyle/>
          <a:p>
            <a:r>
              <a:rPr kumimoji="1" lang="ja-JP" altLang="en-US" dirty="0" smtClean="0"/>
              <a:t>この半年にデビューした最新アイテムから発表！</a:t>
            </a:r>
            <a:endParaRPr kumimoji="1" lang="ja-JP" altLang="en-US" dirty="0"/>
          </a:p>
        </p:txBody>
      </p:sp>
      <p:cxnSp>
        <p:nvCxnSpPr>
          <p:cNvPr id="8" name="直線矢印コネクタ 7"/>
          <p:cNvCxnSpPr>
            <a:stCxn id="6" idx="3"/>
            <a:endCxn id="7" idx="1"/>
          </p:cNvCxnSpPr>
          <p:nvPr/>
        </p:nvCxnSpPr>
        <p:spPr>
          <a:xfrm flipV="1">
            <a:off x="3347864" y="733346"/>
            <a:ext cx="504056" cy="103366"/>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1043608" y="1732951"/>
            <a:ext cx="1368152" cy="28803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3851920" y="1517188"/>
            <a:ext cx="5256584" cy="1477328"/>
          </a:xfrm>
          <a:prstGeom prst="rect">
            <a:avLst/>
          </a:prstGeom>
          <a:noFill/>
        </p:spPr>
        <p:txBody>
          <a:bodyPr wrap="square" rtlCol="0">
            <a:spAutoFit/>
          </a:bodyPr>
          <a:lstStyle/>
          <a:p>
            <a:r>
              <a:rPr kumimoji="1" lang="ja-JP" altLang="en-US" dirty="0" smtClean="0"/>
              <a:t>上半期新作ベストコスメ同様、ぷっくりしたフォントに</a:t>
            </a:r>
            <a:endParaRPr kumimoji="1" lang="en-US" altLang="ja-JP" dirty="0" smtClean="0"/>
          </a:p>
          <a:p>
            <a:r>
              <a:rPr lang="ja-JP" altLang="en-US" dirty="0" smtClean="0"/>
              <a:t>変更いただき、「賞」をはずして下さい。</a:t>
            </a:r>
            <a:endParaRPr lang="en-US" altLang="ja-JP" dirty="0" smtClean="0"/>
          </a:p>
          <a:p>
            <a:r>
              <a:rPr lang="ja-JP" altLang="en-US" dirty="0" smtClean="0"/>
              <a:t>また、白抜き部分はぼかしではなくただの白抜きでパキッとさせたいです。ベスト○○の下に、第１位など明記してください。他２つも共通</a:t>
            </a:r>
            <a:endParaRPr kumimoji="1" lang="ja-JP" altLang="en-US" dirty="0"/>
          </a:p>
        </p:txBody>
      </p:sp>
      <p:sp>
        <p:nvSpPr>
          <p:cNvPr id="11" name="正方形/長方形 10"/>
          <p:cNvSpPr/>
          <p:nvPr/>
        </p:nvSpPr>
        <p:spPr>
          <a:xfrm>
            <a:off x="1043608" y="3140968"/>
            <a:ext cx="1368152" cy="28803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1187624" y="4581128"/>
            <a:ext cx="2160240" cy="28803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矢印コネクタ 12"/>
          <p:cNvCxnSpPr/>
          <p:nvPr/>
        </p:nvCxnSpPr>
        <p:spPr>
          <a:xfrm flipV="1">
            <a:off x="2448388" y="1876968"/>
            <a:ext cx="1619556" cy="1"/>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3380" y="2020983"/>
            <a:ext cx="555811" cy="319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9958" y="3284984"/>
            <a:ext cx="555811" cy="319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659" y="5013176"/>
            <a:ext cx="555811" cy="319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490977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463</TotalTime>
  <Words>154</Words>
  <Application>Microsoft Office PowerPoint</Application>
  <PresentationFormat>画面に合わせる (4:3)</PresentationFormat>
  <Paragraphs>12</Paragraphs>
  <Slides>4</Slides>
  <Notes>0</Notes>
  <HiddenSlides>0</HiddenSlides>
  <MMClips>0</MMClips>
  <ScaleCrop>false</ScaleCrop>
  <HeadingPairs>
    <vt:vector size="4" baseType="variant">
      <vt:variant>
        <vt:lpstr>テーマ</vt:lpstr>
      </vt:variant>
      <vt:variant>
        <vt:i4>1</vt:i4>
      </vt:variant>
      <vt:variant>
        <vt:lpstr>スライド タイトル</vt:lpstr>
      </vt:variant>
      <vt:variant>
        <vt:i4>4</vt:i4>
      </vt:variant>
    </vt:vector>
  </HeadingPairs>
  <TitlesOfParts>
    <vt:vector size="5" baseType="lpstr">
      <vt:lpstr>Office ​​テーマ</vt:lpstr>
      <vt:lpstr>PowerPoint プレゼンテーション</vt:lpstr>
      <vt:lpstr>PowerPoint プレゼンテーション</vt:lpstr>
      <vt:lpstr>PowerPoint プレゼンテーション</vt:lpstr>
      <vt:lpstr>PowerPoint プレゼンテーション</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istyle</dc:creator>
  <cp:lastModifiedBy>istyle</cp:lastModifiedBy>
  <cp:revision>6</cp:revision>
  <cp:lastPrinted>2015-06-04T03:57:54Z</cp:lastPrinted>
  <dcterms:created xsi:type="dcterms:W3CDTF">2015-06-04T03:56:12Z</dcterms:created>
  <dcterms:modified xsi:type="dcterms:W3CDTF">2015-06-04T11:39:59Z</dcterms:modified>
</cp:coreProperties>
</file>