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50" autoAdjust="0"/>
    <p:restoredTop sz="94660"/>
  </p:normalViewPr>
  <p:slideViewPr>
    <p:cSldViewPr>
      <p:cViewPr varScale="1">
        <p:scale>
          <a:sx n="69" d="100"/>
          <a:sy n="69" d="100"/>
        </p:scale>
        <p:origin x="-169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2FB6-8D91-47E5-86D6-BF8A867744E2}" type="datetimeFigureOut">
              <a:rPr kumimoji="1" lang="ja-JP" altLang="en-US" smtClean="0"/>
              <a:t>2012/8/29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4B6A-8E4A-4D44-871D-8E3725319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2687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2FB6-8D91-47E5-86D6-BF8A867744E2}" type="datetimeFigureOut">
              <a:rPr kumimoji="1" lang="ja-JP" altLang="en-US" smtClean="0"/>
              <a:t>2012/8/29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4B6A-8E4A-4D44-871D-8E3725319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692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2FB6-8D91-47E5-86D6-BF8A867744E2}" type="datetimeFigureOut">
              <a:rPr kumimoji="1" lang="ja-JP" altLang="en-US" smtClean="0"/>
              <a:t>2012/8/29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4B6A-8E4A-4D44-871D-8E3725319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695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2FB6-8D91-47E5-86D6-BF8A867744E2}" type="datetimeFigureOut">
              <a:rPr kumimoji="1" lang="ja-JP" altLang="en-US" smtClean="0"/>
              <a:t>2012/8/29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4B6A-8E4A-4D44-871D-8E3725319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3389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2FB6-8D91-47E5-86D6-BF8A867744E2}" type="datetimeFigureOut">
              <a:rPr kumimoji="1" lang="ja-JP" altLang="en-US" smtClean="0"/>
              <a:t>2012/8/29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4B6A-8E4A-4D44-871D-8E3725319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019984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2FB6-8D91-47E5-86D6-BF8A867744E2}" type="datetimeFigureOut">
              <a:rPr kumimoji="1" lang="ja-JP" altLang="en-US" smtClean="0"/>
              <a:t>2012/8/29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4B6A-8E4A-4D44-871D-8E3725319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633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2FB6-8D91-47E5-86D6-BF8A867744E2}" type="datetimeFigureOut">
              <a:rPr kumimoji="1" lang="ja-JP" altLang="en-US" smtClean="0"/>
              <a:t>2012/8/29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4B6A-8E4A-4D44-871D-8E3725319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61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2FB6-8D91-47E5-86D6-BF8A867744E2}" type="datetimeFigureOut">
              <a:rPr kumimoji="1" lang="ja-JP" altLang="en-US" smtClean="0"/>
              <a:t>2012/8/29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4B6A-8E4A-4D44-871D-8E3725319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5701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2FB6-8D91-47E5-86D6-BF8A867744E2}" type="datetimeFigureOut">
              <a:rPr kumimoji="1" lang="ja-JP" altLang="en-US" smtClean="0"/>
              <a:t>2012/8/29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4B6A-8E4A-4D44-871D-8E3725319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320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2FB6-8D91-47E5-86D6-BF8A867744E2}" type="datetimeFigureOut">
              <a:rPr kumimoji="1" lang="ja-JP" altLang="en-US" smtClean="0"/>
              <a:t>2012/8/29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4B6A-8E4A-4D44-871D-8E3725319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1423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82FB6-8D91-47E5-86D6-BF8A867744E2}" type="datetimeFigureOut">
              <a:rPr kumimoji="1" lang="ja-JP" altLang="en-US" smtClean="0"/>
              <a:t>2012/8/29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D4B6A-8E4A-4D44-871D-8E3725319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3452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082FB6-8D91-47E5-86D6-BF8A867744E2}" type="datetimeFigureOut">
              <a:rPr kumimoji="1" lang="ja-JP" altLang="en-US" smtClean="0"/>
              <a:t>2012/8/29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D4B6A-8E4A-4D44-871D-8E3725319CC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6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39552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latin typeface="HGP創英角ｺﾞｼｯｸUB" pitchFamily="50" charset="-128"/>
                <a:ea typeface="HGP創英角ｺﾞｼｯｸUB" pitchFamily="50" charset="-128"/>
              </a:rPr>
              <a:t>（１）スロットコンテンツ案</a:t>
            </a:r>
            <a:endParaRPr kumimoji="1" lang="ja-JP" altLang="en-US" sz="36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07504" y="1196752"/>
            <a:ext cx="885698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■コンテンツ概要</a:t>
            </a:r>
            <a:endParaRPr kumimoji="1"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・タッチするとスロットゲームができるアナウンスあり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・ミカエルが</a:t>
            </a:r>
            <a:r>
              <a:rPr lang="en-US" altLang="ja-JP" sz="2000" dirty="0" smtClean="0">
                <a:latin typeface="HGP創英角ｺﾞｼｯｸUB" pitchFamily="50" charset="-128"/>
                <a:ea typeface="HGP創英角ｺﾞｼｯｸUB" pitchFamily="50" charset="-128"/>
              </a:rPr>
              <a:t>3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つ揃うと豪華プレゼントがもらえる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（通常ミカエル）→ミカエルふせんプレゼント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（金のミカエル）→プレゼントパブリシティ　</a:t>
            </a:r>
            <a:r>
              <a:rPr lang="en-US" altLang="ja-JP" sz="2000" dirty="0" smtClean="0">
                <a:latin typeface="HGP創英角ｺﾞｼｯｸUB" pitchFamily="50" charset="-128"/>
                <a:ea typeface="HGP創英角ｺﾞｼｯｸUB" pitchFamily="50" charset="-128"/>
              </a:rPr>
              <a:t>※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現品プレゼント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endParaRPr lang="en-US" altLang="ja-JP" sz="20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・当選画面にはスロット画面をケータイで写真を撮ってレジに見せるとプレゼントが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もらえる旨告知を入れる。併せて「時間」「当日のみの有効期限」「１人</a:t>
            </a:r>
            <a:r>
              <a:rPr lang="en-US" altLang="ja-JP" sz="2000" dirty="0" smtClean="0">
                <a:latin typeface="HGP創英角ｺﾞｼｯｸUB" pitchFamily="50" charset="-128"/>
                <a:ea typeface="HGP創英角ｺﾞｼｯｸUB" pitchFamily="50" charset="-128"/>
              </a:rPr>
              <a:t>1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個まで」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という案内を入れ込む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endParaRPr lang="en-US" altLang="ja-JP" sz="20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　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04087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正方形/長方形 31"/>
          <p:cNvSpPr/>
          <p:nvPr/>
        </p:nvSpPr>
        <p:spPr>
          <a:xfrm>
            <a:off x="2578727" y="4437112"/>
            <a:ext cx="1682289" cy="22415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/>
          <p:cNvSpPr/>
          <p:nvPr/>
        </p:nvSpPr>
        <p:spPr>
          <a:xfrm>
            <a:off x="2839304" y="4593169"/>
            <a:ext cx="1349704" cy="780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商品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画像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/>
        </p:nvSpPr>
        <p:spPr>
          <a:xfrm>
            <a:off x="2837357" y="5517232"/>
            <a:ext cx="1351651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/>
              <a:t>評価ポイント</a:t>
            </a:r>
            <a:endParaRPr kumimoji="1" lang="ja-JP" altLang="en-US" sz="1600" dirty="0"/>
          </a:p>
        </p:txBody>
      </p:sp>
      <p:sp>
        <p:nvSpPr>
          <p:cNvPr id="35" name="正方形/長方形 34"/>
          <p:cNvSpPr/>
          <p:nvPr/>
        </p:nvSpPr>
        <p:spPr>
          <a:xfrm>
            <a:off x="2837357" y="5933795"/>
            <a:ext cx="1351651" cy="296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/>
              <a:t>クチコミ</a:t>
            </a:r>
            <a:endParaRPr kumimoji="1" lang="ja-JP" altLang="en-US" sz="1600" dirty="0"/>
          </a:p>
        </p:txBody>
      </p:sp>
      <p:sp>
        <p:nvSpPr>
          <p:cNvPr id="36" name="正方形/長方形 35"/>
          <p:cNvSpPr/>
          <p:nvPr/>
        </p:nvSpPr>
        <p:spPr>
          <a:xfrm>
            <a:off x="2676840" y="6281982"/>
            <a:ext cx="1567675" cy="296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 smtClean="0"/>
              <a:t>スタッフコメント</a:t>
            </a:r>
            <a:endParaRPr kumimoji="1" lang="ja-JP" altLang="en-US" sz="1600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39552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latin typeface="HGP創英角ｺﾞｼｯｸUB" pitchFamily="50" charset="-128"/>
                <a:ea typeface="HGP創英角ｺﾞｼｯｸUB" pitchFamily="50" charset="-128"/>
              </a:rPr>
              <a:t>（２）スタッフおススメコンテンツ案</a:t>
            </a:r>
            <a:endParaRPr kumimoji="1" lang="ja-JP" altLang="en-US" sz="36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" name="正方形/長方形 1"/>
          <p:cNvSpPr/>
          <p:nvPr/>
        </p:nvSpPr>
        <p:spPr>
          <a:xfrm>
            <a:off x="179512" y="1628800"/>
            <a:ext cx="2304256" cy="37444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/>
        </p:nvSpPr>
        <p:spPr>
          <a:xfrm>
            <a:off x="4569710" y="1628800"/>
            <a:ext cx="2304256" cy="374441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539552" y="112474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800" dirty="0" smtClean="0">
                <a:latin typeface="HGP創英角ｺﾞｼｯｸUB" pitchFamily="50" charset="-128"/>
                <a:ea typeface="HGP創英角ｺﾞｼｯｸUB" pitchFamily="50" charset="-128"/>
              </a:rPr>
              <a:t>Ａ案</a:t>
            </a:r>
            <a:endParaRPr kumimoji="1" lang="ja-JP" altLang="en-US" sz="28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4893746" y="1124744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latin typeface="HGP創英角ｺﾞｼｯｸUB" pitchFamily="50" charset="-128"/>
                <a:ea typeface="HGP創英角ｺﾞｼｯｸUB" pitchFamily="50" charset="-128"/>
              </a:rPr>
              <a:t>Ｂ</a:t>
            </a:r>
            <a:r>
              <a:rPr kumimoji="1" lang="ja-JP" altLang="en-US" sz="2800" dirty="0" smtClean="0">
                <a:latin typeface="HGP創英角ｺﾞｼｯｸUB" pitchFamily="50" charset="-128"/>
                <a:ea typeface="HGP創英角ｺﾞｼｯｸUB" pitchFamily="50" charset="-128"/>
              </a:rPr>
              <a:t>案</a:t>
            </a:r>
            <a:endParaRPr kumimoji="1" lang="ja-JP" altLang="en-US" sz="28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-324544" y="1772816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今月の</a:t>
            </a:r>
            <a:endParaRPr kumimoji="1" lang="en-US" altLang="ja-JP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/>
            <a:r>
              <a:rPr kumimoji="1" lang="en-US" altLang="ja-JP" dirty="0" smtClean="0">
                <a:latin typeface="HGP創英角ｺﾞｼｯｸUB" pitchFamily="50" charset="-128"/>
                <a:ea typeface="HGP創英角ｺﾞｼｯｸUB" pitchFamily="50" charset="-128"/>
              </a:rPr>
              <a:t>5</a:t>
            </a:r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倍ポイントアイテム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935596" y="2618865"/>
            <a:ext cx="79208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800" dirty="0" smtClean="0">
                <a:latin typeface="HGS創英角ﾎﾟｯﾌﾟ体" pitchFamily="50" charset="-128"/>
                <a:ea typeface="HGS創英角ﾎﾟｯﾌﾟ体" pitchFamily="50" charset="-128"/>
              </a:rPr>
              <a:t>？</a:t>
            </a:r>
            <a:endParaRPr kumimoji="1" lang="ja-JP" altLang="en-US" sz="4800" dirty="0"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10" name="正方形/長方形 9"/>
          <p:cNvSpPr/>
          <p:nvPr/>
        </p:nvSpPr>
        <p:spPr>
          <a:xfrm>
            <a:off x="1547664" y="3729073"/>
            <a:ext cx="79208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800" dirty="0" smtClean="0">
                <a:latin typeface="HGS創英角ﾎﾟｯﾌﾟ体" pitchFamily="50" charset="-128"/>
                <a:ea typeface="HGS創英角ﾎﾟｯﾌﾟ体" pitchFamily="50" charset="-128"/>
              </a:rPr>
              <a:t>？</a:t>
            </a:r>
            <a:endParaRPr kumimoji="1" lang="ja-JP" altLang="en-US" sz="4800" dirty="0"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12" name="正方形/長方形 11"/>
          <p:cNvSpPr/>
          <p:nvPr/>
        </p:nvSpPr>
        <p:spPr>
          <a:xfrm>
            <a:off x="395536" y="3729073"/>
            <a:ext cx="79208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800" dirty="0" smtClean="0">
                <a:latin typeface="HGS創英角ﾎﾟｯﾌﾟ体" pitchFamily="50" charset="-128"/>
                <a:ea typeface="HGS創英角ﾎﾟｯﾌﾟ体" pitchFamily="50" charset="-128"/>
              </a:rPr>
              <a:t>？</a:t>
            </a:r>
            <a:endParaRPr kumimoji="1" lang="ja-JP" altLang="en-US" sz="4800" dirty="0"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14" name="環状矢印 13"/>
          <p:cNvSpPr/>
          <p:nvPr/>
        </p:nvSpPr>
        <p:spPr>
          <a:xfrm>
            <a:off x="2339752" y="4077072"/>
            <a:ext cx="1080120" cy="936104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483768" y="3707740"/>
            <a:ext cx="111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タッチ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7020272" y="4054687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Ａｐｉｃｏｓ活用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4141288" y="1772816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今月の</a:t>
            </a:r>
            <a:endParaRPr kumimoji="1" lang="en-US" altLang="ja-JP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pPr algn="ctr"/>
            <a:r>
              <a:rPr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スタッフおすすめ</a:t>
            </a:r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アイテム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5328084" y="2618865"/>
            <a:ext cx="79208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dirty="0">
                <a:latin typeface="HGS創英角ﾎﾟｯﾌﾟ体" pitchFamily="50" charset="-128"/>
                <a:ea typeface="HGS創英角ﾎﾟｯﾌﾟ体" pitchFamily="50" charset="-128"/>
              </a:rPr>
              <a:t>Ａ</a:t>
            </a:r>
            <a:endParaRPr kumimoji="1" lang="ja-JP" altLang="en-US" sz="4800" dirty="0"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22" name="正方形/長方形 21"/>
          <p:cNvSpPr/>
          <p:nvPr/>
        </p:nvSpPr>
        <p:spPr>
          <a:xfrm>
            <a:off x="5940152" y="3729073"/>
            <a:ext cx="79208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4800" dirty="0">
                <a:latin typeface="HGS創英角ﾎﾟｯﾌﾟ体" pitchFamily="50" charset="-128"/>
                <a:ea typeface="HGS創英角ﾎﾟｯﾌﾟ体" pitchFamily="50" charset="-128"/>
              </a:rPr>
              <a:t>Ｃ</a:t>
            </a:r>
            <a:endParaRPr kumimoji="1" lang="ja-JP" altLang="en-US" sz="4800" dirty="0"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4788024" y="3729073"/>
            <a:ext cx="792088" cy="86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800" dirty="0" smtClean="0">
                <a:latin typeface="HGS創英角ﾎﾟｯﾌﾟ体" pitchFamily="50" charset="-128"/>
                <a:ea typeface="HGS創英角ﾎﾟｯﾌﾟ体" pitchFamily="50" charset="-128"/>
              </a:rPr>
              <a:t>Ｂ</a:t>
            </a:r>
            <a:endParaRPr kumimoji="1" lang="ja-JP" altLang="en-US" sz="4800" dirty="0">
              <a:latin typeface="HGS創英角ﾎﾟｯﾌﾟ体" pitchFamily="50" charset="-128"/>
              <a:ea typeface="HGS創英角ﾎﾟｯﾌﾟ体" pitchFamily="50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7210191" y="4437112"/>
            <a:ext cx="1682289" cy="22415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環状矢印 24"/>
          <p:cNvSpPr/>
          <p:nvPr/>
        </p:nvSpPr>
        <p:spPr>
          <a:xfrm>
            <a:off x="6768690" y="4077072"/>
            <a:ext cx="1080120" cy="936104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6912706" y="3707740"/>
            <a:ext cx="11161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タッチ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27" name="正方形/長方形 26"/>
          <p:cNvSpPr/>
          <p:nvPr/>
        </p:nvSpPr>
        <p:spPr>
          <a:xfrm>
            <a:off x="7470768" y="4593169"/>
            <a:ext cx="1349704" cy="7800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商品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画像</a:t>
            </a:r>
            <a:endParaRPr kumimoji="1" lang="ja-JP" altLang="en-US" dirty="0"/>
          </a:p>
        </p:txBody>
      </p:sp>
      <p:sp>
        <p:nvSpPr>
          <p:cNvPr id="28" name="正方形/長方形 27"/>
          <p:cNvSpPr/>
          <p:nvPr/>
        </p:nvSpPr>
        <p:spPr>
          <a:xfrm>
            <a:off x="7468821" y="5517232"/>
            <a:ext cx="1351651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 smtClean="0"/>
              <a:t>評価ポイント</a:t>
            </a:r>
            <a:endParaRPr kumimoji="1" lang="ja-JP" altLang="en-US" sz="1600" dirty="0"/>
          </a:p>
        </p:txBody>
      </p:sp>
      <p:sp>
        <p:nvSpPr>
          <p:cNvPr id="29" name="正方形/長方形 28"/>
          <p:cNvSpPr/>
          <p:nvPr/>
        </p:nvSpPr>
        <p:spPr>
          <a:xfrm>
            <a:off x="7468821" y="5933795"/>
            <a:ext cx="1351651" cy="296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/>
              <a:t>クチコミ</a:t>
            </a:r>
            <a:endParaRPr kumimoji="1" lang="ja-JP" altLang="en-US" sz="1600" dirty="0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2390653" y="4054687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dirty="0" smtClean="0">
                <a:latin typeface="HGP創英角ｺﾞｼｯｸUB" pitchFamily="50" charset="-128"/>
                <a:ea typeface="HGP創英角ｺﾞｼｯｸUB" pitchFamily="50" charset="-128"/>
              </a:rPr>
              <a:t>Ａｐｉｃｏｓ活用</a:t>
            </a:r>
            <a:endParaRPr kumimoji="1" lang="ja-JP" altLang="en-US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31" name="正方形/長方形 30"/>
          <p:cNvSpPr/>
          <p:nvPr/>
        </p:nvSpPr>
        <p:spPr>
          <a:xfrm>
            <a:off x="7308304" y="6281982"/>
            <a:ext cx="1567675" cy="296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00" dirty="0" smtClean="0"/>
              <a:t>スタッフコメント</a:t>
            </a:r>
            <a:endParaRPr kumimoji="1" lang="ja-JP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3333057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/>
          <p:cNvSpPr txBox="1"/>
          <p:nvPr/>
        </p:nvSpPr>
        <p:spPr>
          <a:xfrm>
            <a:off x="539552" y="260648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 smtClean="0">
                <a:latin typeface="HGP創英角ｺﾞｼｯｸUB" pitchFamily="50" charset="-128"/>
                <a:ea typeface="HGP創英角ｺﾞｼｯｸUB" pitchFamily="50" charset="-128"/>
              </a:rPr>
              <a:t>（</a:t>
            </a:r>
            <a:r>
              <a:rPr lang="ja-JP" altLang="en-US" sz="3600" dirty="0">
                <a:latin typeface="HGP創英角ｺﾞｼｯｸUB" pitchFamily="50" charset="-128"/>
                <a:ea typeface="HGP創英角ｺﾞｼｯｸUB" pitchFamily="50" charset="-128"/>
              </a:rPr>
              <a:t>３</a:t>
            </a:r>
            <a:r>
              <a:rPr kumimoji="1" lang="ja-JP" altLang="en-US" sz="3600" dirty="0" smtClean="0">
                <a:latin typeface="HGP創英角ｺﾞｼｯｸUB" pitchFamily="50" charset="-128"/>
                <a:ea typeface="HGP創英角ｺﾞｼｯｸUB" pitchFamily="50" charset="-128"/>
              </a:rPr>
              <a:t>）モバイル登録コンテンツ案</a:t>
            </a:r>
            <a:endParaRPr kumimoji="1" lang="ja-JP" altLang="en-US" sz="3600" dirty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07504" y="1196752"/>
            <a:ext cx="885698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■コンテンツ概要</a:t>
            </a:r>
            <a:endParaRPr kumimoji="1"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・仮想の女の子を一人たてて、登録メリットをその子の体験を通して紹介する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　アニメーションｏｒイラストマンガを書き起こす。</a:t>
            </a:r>
            <a:endParaRPr lang="en-US" altLang="ja-JP" sz="2000" dirty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　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（例）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　・入会ポイント</a:t>
            </a:r>
            <a:r>
              <a:rPr lang="en-US" altLang="ja-JP" sz="2000" dirty="0" smtClean="0">
                <a:latin typeface="HGP創英角ｺﾞｼｯｸUB" pitchFamily="50" charset="-128"/>
                <a:ea typeface="HGP創英角ｺﾞｼｯｸUB" pitchFamily="50" charset="-128"/>
              </a:rPr>
              <a:t>300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円ゲットしてお店で買い物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　・お誕生日ポイントももらえる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r>
              <a:rPr lang="ja-JP" altLang="en-US" sz="2000" dirty="0">
                <a:latin typeface="HGP創英角ｺﾞｼｯｸUB" pitchFamily="50" charset="-128"/>
                <a:ea typeface="HGP創英角ｺﾞｼｯｸUB" pitchFamily="50" charset="-128"/>
              </a:rPr>
              <a:t>　</a:t>
            </a:r>
            <a:r>
              <a:rPr lang="ja-JP" altLang="en-US" sz="2000" dirty="0" smtClean="0">
                <a:latin typeface="HGP創英角ｺﾞｼｯｸUB" pitchFamily="50" charset="-128"/>
                <a:ea typeface="HGP創英角ｺﾞｼｯｸUB" pitchFamily="50" charset="-128"/>
              </a:rPr>
              <a:t>　　・コスメコムでも使える　　などなど・・・</a:t>
            </a:r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  <a:p>
            <a:endParaRPr lang="en-US" altLang="ja-JP" sz="2000" dirty="0" smtClean="0">
              <a:latin typeface="HGP創英角ｺﾞｼｯｸUB" pitchFamily="50" charset="-128"/>
              <a:ea typeface="HGP創英角ｺﾞｼｯｸUB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01045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62</Words>
  <Application>Microsoft Office PowerPoint</Application>
  <PresentationFormat>画面に合わせる (4:3)</PresentationFormat>
  <Paragraphs>49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石井 亮</dc:creator>
  <cp:lastModifiedBy>石井 亮</cp:lastModifiedBy>
  <cp:revision>4</cp:revision>
  <cp:lastPrinted>2012-08-29T11:59:14Z</cp:lastPrinted>
  <dcterms:created xsi:type="dcterms:W3CDTF">2012-08-29T11:43:18Z</dcterms:created>
  <dcterms:modified xsi:type="dcterms:W3CDTF">2012-08-29T11:59:16Z</dcterms:modified>
</cp:coreProperties>
</file>