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17F0-3987-4457-877A-92B511DC77BE}" type="datetimeFigureOut">
              <a:rPr kumimoji="1" lang="ja-JP" altLang="en-US" smtClean="0"/>
              <a:t>2015/1/14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B1C3-5C30-42F3-8E99-E8836455AA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859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17F0-3987-4457-877A-92B511DC77BE}" type="datetimeFigureOut">
              <a:rPr kumimoji="1" lang="ja-JP" altLang="en-US" smtClean="0"/>
              <a:t>2015/1/14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B1C3-5C30-42F3-8E99-E8836455AA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9218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17F0-3987-4457-877A-92B511DC77BE}" type="datetimeFigureOut">
              <a:rPr kumimoji="1" lang="ja-JP" altLang="en-US" smtClean="0"/>
              <a:t>2015/1/14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B1C3-5C30-42F3-8E99-E8836455AA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594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17F0-3987-4457-877A-92B511DC77BE}" type="datetimeFigureOut">
              <a:rPr kumimoji="1" lang="ja-JP" altLang="en-US" smtClean="0"/>
              <a:t>2015/1/14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B1C3-5C30-42F3-8E99-E8836455AA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065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17F0-3987-4457-877A-92B511DC77BE}" type="datetimeFigureOut">
              <a:rPr kumimoji="1" lang="ja-JP" altLang="en-US" smtClean="0"/>
              <a:t>2015/1/14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B1C3-5C30-42F3-8E99-E8836455AA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4657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17F0-3987-4457-877A-92B511DC77BE}" type="datetimeFigureOut">
              <a:rPr kumimoji="1" lang="ja-JP" altLang="en-US" smtClean="0"/>
              <a:t>2015/1/14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B1C3-5C30-42F3-8E99-E8836455AA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8171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17F0-3987-4457-877A-92B511DC77BE}" type="datetimeFigureOut">
              <a:rPr kumimoji="1" lang="ja-JP" altLang="en-US" smtClean="0"/>
              <a:t>2015/1/14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B1C3-5C30-42F3-8E99-E8836455AA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097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17F0-3987-4457-877A-92B511DC77BE}" type="datetimeFigureOut">
              <a:rPr kumimoji="1" lang="ja-JP" altLang="en-US" smtClean="0"/>
              <a:t>2015/1/14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B1C3-5C30-42F3-8E99-E8836455AA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6634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17F0-3987-4457-877A-92B511DC77BE}" type="datetimeFigureOut">
              <a:rPr kumimoji="1" lang="ja-JP" altLang="en-US" smtClean="0"/>
              <a:t>2015/1/14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B1C3-5C30-42F3-8E99-E8836455AA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1219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17F0-3987-4457-877A-92B511DC77BE}" type="datetimeFigureOut">
              <a:rPr kumimoji="1" lang="ja-JP" altLang="en-US" smtClean="0"/>
              <a:t>2015/1/14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B1C3-5C30-42F3-8E99-E8836455AA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3395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17F0-3987-4457-877A-92B511DC77BE}" type="datetimeFigureOut">
              <a:rPr kumimoji="1" lang="ja-JP" altLang="en-US" smtClean="0"/>
              <a:t>2015/1/14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5B1C3-5C30-42F3-8E99-E8836455AA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65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317F0-3987-4457-877A-92B511DC77BE}" type="datetimeFigureOut">
              <a:rPr kumimoji="1" lang="ja-JP" altLang="en-US" smtClean="0"/>
              <a:t>2015/1/14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5B1C3-5C30-42F3-8E99-E8836455AA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2265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985" y="200676"/>
            <a:ext cx="4184247" cy="646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直線コネクタ 6"/>
          <p:cNvCxnSpPr/>
          <p:nvPr/>
        </p:nvCxnSpPr>
        <p:spPr>
          <a:xfrm>
            <a:off x="2843808" y="6525344"/>
            <a:ext cx="374441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>
            <a:off x="2843808" y="6237312"/>
            <a:ext cx="374441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>
            <a:off x="2843808" y="1340768"/>
            <a:ext cx="374441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2843808" y="5661248"/>
            <a:ext cx="374441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2843808" y="5373216"/>
            <a:ext cx="374441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正方形/長方形 5"/>
          <p:cNvSpPr/>
          <p:nvPr/>
        </p:nvSpPr>
        <p:spPr>
          <a:xfrm>
            <a:off x="2267744" y="200676"/>
            <a:ext cx="4544287" cy="50285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カギ線コネクタ 12"/>
          <p:cNvCxnSpPr>
            <a:stCxn id="6" idx="3"/>
          </p:cNvCxnSpPr>
          <p:nvPr/>
        </p:nvCxnSpPr>
        <p:spPr>
          <a:xfrm>
            <a:off x="6812031" y="2714938"/>
            <a:ext cx="568281" cy="337835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6948264" y="4797152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全体的に下に下し中央揃えにする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4090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</Words>
  <Application>Microsoft Office PowerPoint</Application>
  <PresentationFormat>画面に合わせる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石井 亮</dc:creator>
  <cp:lastModifiedBy>石井 亮</cp:lastModifiedBy>
  <cp:revision>1</cp:revision>
  <dcterms:created xsi:type="dcterms:W3CDTF">2015-01-14T11:35:30Z</dcterms:created>
  <dcterms:modified xsi:type="dcterms:W3CDTF">2015-01-14T11:38:08Z</dcterms:modified>
</cp:coreProperties>
</file>