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888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3331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91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070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32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38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215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5377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7849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4447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9614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124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00AB3-AFEE-4DBA-87EE-D7B1578CB3CF}" type="datetimeFigureOut">
              <a:rPr kumimoji="1" lang="ja-JP" altLang="en-US" smtClean="0"/>
              <a:t>2014/08/29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AB8DB-FCBC-426A-ACB7-BE34290B94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270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627784" y="980728"/>
            <a:ext cx="3960440" cy="55446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26862" y="1455167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私</a:t>
            </a:r>
            <a:r>
              <a:rPr kumimoji="1" lang="ja-JP" altLang="en-US" sz="2400" dirty="0" smtClean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のオススメはコレ！</a:t>
            </a:r>
            <a:endParaRPr kumimoji="1" lang="ja-JP" altLang="en-US" sz="24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3000" dirty="0" smtClean="0"/>
              <a:t>クリエイティブイメージ</a:t>
            </a:r>
            <a:endParaRPr kumimoji="1" lang="ja-JP" altLang="en-US" sz="3000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627784" y="980728"/>
            <a:ext cx="3979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dirty="0" smtClean="0">
                <a:solidFill>
                  <a:srgbClr val="00B050"/>
                </a:solidFill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＠ｃｏｓｍｅ　ｓｔｏｒｅ　Ｐｉｃｋ　ＵＰ！</a:t>
            </a:r>
            <a:endParaRPr kumimoji="1" lang="en-US" altLang="ja-JP" sz="2000" dirty="0" smtClean="0">
              <a:solidFill>
                <a:srgbClr val="00B050"/>
              </a:solidFill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pic>
        <p:nvPicPr>
          <p:cNvPr id="15" name="Picture 2" descr="C:\Users\satoy\AppData\Local\Microsoft\Windows\Temporary Internet Files\Content.IE5\O1K6NSLF\☆伊藤さん（トリミング）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552" y="3573016"/>
            <a:ext cx="202746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687" y="3573016"/>
            <a:ext cx="68619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円形吹き出し 16"/>
          <p:cNvSpPr/>
          <p:nvPr/>
        </p:nvSpPr>
        <p:spPr>
          <a:xfrm>
            <a:off x="2843808" y="2212415"/>
            <a:ext cx="3528392" cy="1216585"/>
          </a:xfrm>
          <a:prstGeom prst="wedgeEllipseCallout">
            <a:avLst>
              <a:gd name="adj1" fmla="val -19632"/>
              <a:gd name="adj2" fmla="val 7441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オススメ</a:t>
            </a:r>
            <a:r>
              <a:rPr kumimoji="1" lang="ja-JP" altLang="en-US" dirty="0" smtClean="0">
                <a:solidFill>
                  <a:schemeClr val="tx1"/>
                </a:solidFill>
              </a:rPr>
              <a:t>コメント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en-US" altLang="ja-JP" dirty="0" smtClean="0">
                <a:solidFill>
                  <a:schemeClr val="tx1"/>
                </a:solidFill>
              </a:rPr>
              <a:t>100</a:t>
            </a:r>
            <a:r>
              <a:rPr lang="ja-JP" altLang="en-US" dirty="0" smtClean="0">
                <a:solidFill>
                  <a:schemeClr val="tx1"/>
                </a:solidFill>
              </a:rPr>
              <a:t>～</a:t>
            </a:r>
            <a:r>
              <a:rPr lang="en-US" altLang="ja-JP" dirty="0" smtClean="0">
                <a:solidFill>
                  <a:schemeClr val="tx1"/>
                </a:solidFill>
              </a:rPr>
              <a:t>150</a:t>
            </a:r>
            <a:r>
              <a:rPr lang="ja-JP" altLang="en-US" dirty="0" smtClean="0">
                <a:solidFill>
                  <a:schemeClr val="tx1"/>
                </a:solidFill>
              </a:rPr>
              <a:t>文字程度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696958" y="3573016"/>
            <a:ext cx="1747250" cy="19442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788024" y="5517232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 smtClean="0"/>
              <a:t>クチコミ評価点</a:t>
            </a:r>
            <a:endParaRPr lang="en-US" altLang="ja-JP" sz="1200" dirty="0" smtClean="0"/>
          </a:p>
          <a:p>
            <a:r>
              <a:rPr kumimoji="1" lang="ja-JP" altLang="en-US" sz="1200" dirty="0" smtClean="0"/>
              <a:t>クチコミ件数</a:t>
            </a:r>
            <a:endParaRPr kumimoji="1" lang="en-US" altLang="ja-JP" sz="1200" dirty="0" smtClean="0"/>
          </a:p>
          <a:p>
            <a:r>
              <a:rPr lang="ja-JP" altLang="en-US" sz="1200" dirty="0"/>
              <a:t>商</a:t>
            </a:r>
            <a:r>
              <a:rPr lang="ja-JP" altLang="en-US" sz="1200" dirty="0" smtClean="0"/>
              <a:t>品名</a:t>
            </a:r>
            <a:endParaRPr lang="en-US" altLang="ja-JP" sz="1200" dirty="0" smtClean="0"/>
          </a:p>
          <a:p>
            <a:r>
              <a:rPr lang="ja-JP" altLang="en-US" sz="1200" dirty="0" smtClean="0"/>
              <a:t>商品スペック（価格、容量）</a:t>
            </a:r>
            <a:endParaRPr kumimoji="1" lang="ja-JP" altLang="en-US" sz="1200" dirty="0"/>
          </a:p>
        </p:txBody>
      </p:sp>
      <p:sp>
        <p:nvSpPr>
          <p:cNvPr id="5" name="円/楕円 4"/>
          <p:cNvSpPr/>
          <p:nvPr/>
        </p:nvSpPr>
        <p:spPr>
          <a:xfrm>
            <a:off x="6012160" y="3140968"/>
            <a:ext cx="1008112" cy="86409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５倍ポイント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54669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66084"/>
            <a:ext cx="4861802" cy="3630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395536" y="112474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■店内</a:t>
            </a:r>
            <a:r>
              <a:rPr lang="en-US" altLang="ja-JP" dirty="0" smtClean="0"/>
              <a:t>4</a:t>
            </a:r>
            <a:r>
              <a:rPr lang="ja-JP" altLang="en-US" dirty="0" smtClean="0"/>
              <a:t>台</a:t>
            </a:r>
            <a:endParaRPr kumimoji="1" lang="ja-JP" altLang="en-US" dirty="0"/>
          </a:p>
        </p:txBody>
      </p:sp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1583952"/>
            <a:ext cx="3124505" cy="3612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テキスト ボックス 16"/>
          <p:cNvSpPr txBox="1"/>
          <p:nvPr/>
        </p:nvSpPr>
        <p:spPr>
          <a:xfrm>
            <a:off x="5652119" y="112474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■エスカレーター下１台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95536" y="5412894"/>
            <a:ext cx="460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 smtClean="0"/>
              <a:t>＋店外（Ｂ１入口横）</a:t>
            </a:r>
            <a:r>
              <a:rPr lang="en-US" altLang="ja-JP" dirty="0" smtClean="0"/>
              <a:t>1</a:t>
            </a:r>
            <a:r>
              <a:rPr lang="ja-JP" altLang="en-US" dirty="0" smtClean="0"/>
              <a:t>台を加えて合計</a:t>
            </a:r>
            <a:r>
              <a:rPr lang="en-US" altLang="ja-JP" dirty="0" smtClean="0"/>
              <a:t>6</a:t>
            </a:r>
            <a:r>
              <a:rPr lang="ja-JP" altLang="en-US" dirty="0" smtClean="0"/>
              <a:t>台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3000" dirty="0" smtClean="0"/>
              <a:t>掲出場所</a:t>
            </a:r>
            <a:endParaRPr kumimoji="1" lang="ja-JP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190199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53</Words>
  <Application>Microsoft Macintosh PowerPoint</Application>
  <PresentationFormat>画面に合わせる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​​テーマ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 亮</dc:creator>
  <cp:lastModifiedBy>大森 厚志</cp:lastModifiedBy>
  <cp:revision>8</cp:revision>
  <cp:lastPrinted>2014-08-06T00:45:55Z</cp:lastPrinted>
  <dcterms:created xsi:type="dcterms:W3CDTF">2014-08-06T00:23:30Z</dcterms:created>
  <dcterms:modified xsi:type="dcterms:W3CDTF">2014-08-29T04:17:50Z</dcterms:modified>
</cp:coreProperties>
</file>