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176" y="1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0ED720-0104-4369-84BC-D37694168613}" type="datetimeFigureOut">
              <a:rPr kumimoji="1" lang="ja-JP" altLang="en-US" smtClean="0"/>
              <a:t>2015/12/8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8002D-B5B0-4BAC-B1F6-782DDCCE6D9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Y:\コスメネクスト\003_事業開発部\200_ストアプロモーション\003_実施案件\101_特別プロモーション\033_2015ベストコスメアワード\サイネージクリエイティブ\2015-12-08_10102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548680"/>
            <a:ext cx="3362326" cy="5981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Y:\コスメネクスト\003_事業開発部\200_ストアプロモーション\003_実施案件\101_特別プロモーション\033_2015ベストコスメアワード\サイネージクリエイティブ\2015-12-08_10104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20105"/>
            <a:ext cx="3371850" cy="6010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雲形吹き出し 7"/>
          <p:cNvSpPr/>
          <p:nvPr/>
        </p:nvSpPr>
        <p:spPr>
          <a:xfrm>
            <a:off x="4716016" y="5488657"/>
            <a:ext cx="2088232" cy="1152128"/>
          </a:xfrm>
          <a:prstGeom prst="cloudCallout">
            <a:avLst>
              <a:gd name="adj1" fmla="val 57818"/>
              <a:gd name="adj2" fmla="val 2388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/>
              <a:t>１本で３～４ヶ月使えるコスパの良さもうれしいポイント！</a:t>
            </a:r>
            <a:endParaRPr kumimoji="1" lang="ja-JP" altLang="en-US" sz="1400" dirty="0"/>
          </a:p>
        </p:txBody>
      </p:sp>
      <p:sp>
        <p:nvSpPr>
          <p:cNvPr id="4" name="正方形/長方形 3"/>
          <p:cNvSpPr/>
          <p:nvPr/>
        </p:nvSpPr>
        <p:spPr>
          <a:xfrm>
            <a:off x="827584" y="908720"/>
            <a:ext cx="1008112" cy="2880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 smtClean="0"/>
              <a:t>みんなの</a:t>
            </a:r>
            <a:endParaRPr kumimoji="1" lang="ja-JP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782674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Y:\コスメネクスト\003_事業開発部\200_ストアプロモーション\003_実施案件\101_特別プロモーション\033_2015ベストコスメアワード\サイネージクリエイティブ\2015-12-08_1010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82" y="476672"/>
            <a:ext cx="3343276" cy="6000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四角形吹き出し 1"/>
          <p:cNvSpPr/>
          <p:nvPr/>
        </p:nvSpPr>
        <p:spPr>
          <a:xfrm>
            <a:off x="3868250" y="4620820"/>
            <a:ext cx="4320480" cy="1104081"/>
          </a:xfrm>
          <a:prstGeom prst="wedgeRectCallout">
            <a:avLst>
              <a:gd name="adj1" fmla="val -45143"/>
              <a:gd name="adj2" fmla="val 781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/>
              <a:t>しっかり保湿をしているのにカサカサ、くすみに悩んでいる人は是非使ってみて！二回連続でやっても肌が突っ張ることはなく、洗い上がりはワントーン以上明るくなりました</a:t>
            </a:r>
            <a:r>
              <a:rPr lang="ja-JP" altLang="en-US" sz="1200" dirty="0" smtClean="0"/>
              <a:t>！肌</a:t>
            </a:r>
            <a:r>
              <a:rPr lang="ja-JP" altLang="en-US" sz="1200" dirty="0"/>
              <a:t>にもハリが戻り、ピーリングの大切さを再度教わりました！</a:t>
            </a:r>
            <a:endParaRPr kumimoji="1" lang="ja-JP" altLang="en-US" sz="1200" dirty="0"/>
          </a:p>
        </p:txBody>
      </p:sp>
      <p:sp>
        <p:nvSpPr>
          <p:cNvPr id="6" name="四角形吹き出し 5"/>
          <p:cNvSpPr/>
          <p:nvPr/>
        </p:nvSpPr>
        <p:spPr>
          <a:xfrm>
            <a:off x="4020650" y="3084691"/>
            <a:ext cx="4320480" cy="1104081"/>
          </a:xfrm>
          <a:prstGeom prst="wedgeRectCallout">
            <a:avLst>
              <a:gd name="adj1" fmla="val -45143"/>
              <a:gd name="adj2" fmla="val 78169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200" dirty="0"/>
              <a:t>１０年近くリピートしています。刺激のなさ、効果ともに抜きん出ています。不要な角質が取り除かれるので、その後の化粧水や美容液が効果的に使えます</a:t>
            </a:r>
            <a:r>
              <a:rPr lang="ja-JP" altLang="en-US" sz="1200" dirty="0" smtClean="0"/>
              <a:t>。「</a:t>
            </a:r>
            <a:r>
              <a:rPr lang="ja-JP" altLang="en-US" sz="1200" dirty="0"/>
              <a:t>冬なのに肌が柔らかいですね」と言われた回数は数知れません。</a:t>
            </a:r>
            <a:endParaRPr kumimoji="1" lang="ja-JP" altLang="en-US" sz="1200" dirty="0"/>
          </a:p>
        </p:txBody>
      </p:sp>
      <p:pic>
        <p:nvPicPr>
          <p:cNvPr id="3074" name="Picture 2" descr="なたまめさん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90057"/>
            <a:ext cx="1460093" cy="1460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正方形/長方形 2"/>
          <p:cNvSpPr/>
          <p:nvPr/>
        </p:nvSpPr>
        <p:spPr>
          <a:xfrm>
            <a:off x="5148064" y="692696"/>
            <a:ext cx="3168352" cy="136815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/>
              <a:t>文字数多いので</a:t>
            </a:r>
            <a:endParaRPr kumimoji="1" lang="en-US" altLang="ja-JP" dirty="0" smtClean="0"/>
          </a:p>
          <a:p>
            <a:pPr algn="ctr"/>
            <a:r>
              <a:rPr kumimoji="1" lang="ja-JP" altLang="en-US" dirty="0" smtClean="0"/>
              <a:t>カットします。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251520" y="5579948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 dirty="0" smtClean="0">
                <a:solidFill>
                  <a:srgbClr val="FF0000"/>
                </a:solidFill>
              </a:rPr>
              <a:t>差し替え</a:t>
            </a:r>
            <a:endParaRPr kumimoji="1" lang="ja-JP" alt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41041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123</Words>
  <Application>Microsoft Office PowerPoint</Application>
  <PresentationFormat>画面に合わせる (4:3)</PresentationFormat>
  <Paragraphs>7</Paragraphs>
  <Slides>2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2</vt:i4>
      </vt:variant>
    </vt:vector>
  </HeadingPairs>
  <TitlesOfParts>
    <vt:vector size="3" baseType="lpstr">
      <vt:lpstr>Office テーマ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山口 由香利</dc:creator>
  <cp:lastModifiedBy>山口 由香利</cp:lastModifiedBy>
  <cp:revision>3</cp:revision>
  <dcterms:created xsi:type="dcterms:W3CDTF">2015-12-08T01:11:05Z</dcterms:created>
  <dcterms:modified xsi:type="dcterms:W3CDTF">2015-12-08T02:11:05Z</dcterms:modified>
</cp:coreProperties>
</file>