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2016/11/29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2016/11/29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2016/11/29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2016/11/29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2016/11/29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2016/11/29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2016/11/29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2016/11/29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2016/11/29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2016/11/29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2016/11/29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ED720-0104-4369-84BC-D37694168613}" type="datetimeFigureOut">
              <a:rPr kumimoji="1" lang="ja-JP" altLang="en-US" smtClean="0"/>
              <a:t>2016/11/29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76354"/>
            <a:ext cx="3333750" cy="600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822"/>
          <a:stretch/>
        </p:blipFill>
        <p:spPr bwMode="auto">
          <a:xfrm>
            <a:off x="3707903" y="388049"/>
            <a:ext cx="5407303" cy="5273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直線コネクタ 5"/>
          <p:cNvCxnSpPr/>
          <p:nvPr/>
        </p:nvCxnSpPr>
        <p:spPr>
          <a:xfrm>
            <a:off x="4067944" y="5188724"/>
            <a:ext cx="108012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コネクタ 7"/>
          <p:cNvCxnSpPr/>
          <p:nvPr/>
        </p:nvCxnSpPr>
        <p:spPr>
          <a:xfrm>
            <a:off x="5220072" y="5341124"/>
            <a:ext cx="36004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テキスト ボックス 8"/>
          <p:cNvSpPr txBox="1"/>
          <p:nvPr/>
        </p:nvSpPr>
        <p:spPr>
          <a:xfrm>
            <a:off x="3923928" y="5949280"/>
            <a:ext cx="4176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「リニューアル発売」「です」の文字をカットお願いいたします。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03376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39888"/>
            <a:ext cx="3333750" cy="600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61888"/>
            <a:ext cx="3324225" cy="603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正方形/長方形 6"/>
          <p:cNvSpPr/>
          <p:nvPr/>
        </p:nvSpPr>
        <p:spPr>
          <a:xfrm>
            <a:off x="2051720" y="4221088"/>
            <a:ext cx="1512168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/>
              <a:t>2000</a:t>
            </a:r>
            <a:r>
              <a:rPr kumimoji="1" lang="ja-JP" altLang="en-US" dirty="0" smtClean="0"/>
              <a:t>円＋税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6732240" y="2708920"/>
            <a:ext cx="1512168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/>
              <a:t>800</a:t>
            </a:r>
            <a:r>
              <a:rPr kumimoji="1" lang="ja-JP" altLang="en-US" dirty="0" smtClean="0"/>
              <a:t>円＋税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526773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11980"/>
            <a:ext cx="3352800" cy="598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421505"/>
            <a:ext cx="3371850" cy="596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正方形/長方形 1"/>
          <p:cNvSpPr/>
          <p:nvPr/>
        </p:nvSpPr>
        <p:spPr>
          <a:xfrm>
            <a:off x="6732240" y="2708920"/>
            <a:ext cx="1512168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609</a:t>
            </a:r>
            <a:r>
              <a:rPr kumimoji="1" lang="ja-JP" altLang="en-US" dirty="0" smtClean="0"/>
              <a:t>円＋税</a:t>
            </a:r>
            <a:endParaRPr kumimoji="1" lang="ja-JP" altLang="en-US" dirty="0"/>
          </a:p>
        </p:txBody>
      </p:sp>
      <p:sp>
        <p:nvSpPr>
          <p:cNvPr id="6" name="正方形/長方形 5"/>
          <p:cNvSpPr/>
          <p:nvPr/>
        </p:nvSpPr>
        <p:spPr>
          <a:xfrm>
            <a:off x="2051720" y="2564904"/>
            <a:ext cx="1512168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/>
              <a:t>1200</a:t>
            </a:r>
            <a:r>
              <a:rPr kumimoji="1" lang="ja-JP" altLang="en-US" dirty="0" smtClean="0"/>
              <a:t>円＋税</a:t>
            </a:r>
            <a:endParaRPr kumimoji="1" lang="ja-JP" altLang="en-US" dirty="0"/>
          </a:p>
        </p:txBody>
      </p:sp>
      <p:sp>
        <p:nvSpPr>
          <p:cNvPr id="7" name="正方形/長方形 6"/>
          <p:cNvSpPr/>
          <p:nvPr/>
        </p:nvSpPr>
        <p:spPr>
          <a:xfrm>
            <a:off x="2021988" y="5589240"/>
            <a:ext cx="1512168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/>
              <a:t>189</a:t>
            </a:r>
            <a:r>
              <a:rPr kumimoji="1" lang="ja-JP" altLang="en-US" dirty="0" smtClean="0"/>
              <a:t>円＋税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616804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548680"/>
            <a:ext cx="3390900" cy="596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正方形/長方形 4"/>
          <p:cNvSpPr/>
          <p:nvPr/>
        </p:nvSpPr>
        <p:spPr>
          <a:xfrm>
            <a:off x="1010866" y="1772816"/>
            <a:ext cx="2985070" cy="13681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 smtClean="0"/>
              <a:t>旧商品のため</a:t>
            </a:r>
            <a:endParaRPr lang="en-US" altLang="ja-JP" dirty="0" smtClean="0"/>
          </a:p>
          <a:p>
            <a:pPr algn="ctr"/>
            <a:r>
              <a:rPr lang="ja-JP" altLang="en-US" dirty="0" smtClean="0"/>
              <a:t>差し替え</a:t>
            </a:r>
            <a:endParaRPr kumimoji="1" lang="ja-JP" altLang="en-US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548680"/>
            <a:ext cx="3390900" cy="596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985" b="5712"/>
          <a:stretch/>
        </p:blipFill>
        <p:spPr bwMode="auto">
          <a:xfrm>
            <a:off x="4932040" y="1730003"/>
            <a:ext cx="3390900" cy="2939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正方形/長方形 7"/>
          <p:cNvSpPr/>
          <p:nvPr/>
        </p:nvSpPr>
        <p:spPr>
          <a:xfrm>
            <a:off x="4932040" y="4797152"/>
            <a:ext cx="648072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‘</a:t>
            </a:r>
            <a:r>
              <a:rPr lang="ja-JP" altLang="en-US" sz="1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ベスト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まつげ美容</a:t>
            </a:r>
            <a:r>
              <a:rPr lang="ja-JP" altLang="en-US" sz="1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液第１位のロゴ</a:t>
            </a:r>
            <a:endParaRPr kumimoji="1" lang="ja-JP" altLang="en-US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5599321" y="4736177"/>
            <a:ext cx="18367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ベスト</a:t>
            </a:r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まつげ美容</a:t>
            </a:r>
            <a:r>
              <a:rPr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液</a:t>
            </a:r>
            <a:endParaRPr lang="ja-JP" altLang="en-US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5627743" y="4968878"/>
            <a:ext cx="756084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 smtClean="0"/>
              <a:t>第</a:t>
            </a:r>
            <a:r>
              <a:rPr kumimoji="1" lang="en-US" altLang="ja-JP" sz="1600" dirty="0" smtClean="0"/>
              <a:t>1</a:t>
            </a:r>
            <a:r>
              <a:rPr kumimoji="1" lang="ja-JP" altLang="en-US" sz="1600" dirty="0" smtClean="0"/>
              <a:t>位</a:t>
            </a:r>
            <a:endParaRPr kumimoji="1" lang="ja-JP" altLang="en-US" sz="1600" dirty="0"/>
          </a:p>
        </p:txBody>
      </p:sp>
      <p:sp>
        <p:nvSpPr>
          <p:cNvPr id="12" name="正方形/長方形 11"/>
          <p:cNvSpPr/>
          <p:nvPr/>
        </p:nvSpPr>
        <p:spPr>
          <a:xfrm>
            <a:off x="5627743" y="5285093"/>
            <a:ext cx="1535979" cy="1855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000" dirty="0"/>
              <a:t>資生堂</a:t>
            </a:r>
            <a:r>
              <a:rPr lang="ja-JP" altLang="en-US" sz="1000" dirty="0" smtClean="0"/>
              <a:t>プロフェッショナル</a:t>
            </a:r>
            <a:endParaRPr lang="ja-JP" altLang="en-US" sz="1000" dirty="0"/>
          </a:p>
        </p:txBody>
      </p:sp>
      <p:sp>
        <p:nvSpPr>
          <p:cNvPr id="14" name="正方形/長方形 13"/>
          <p:cNvSpPr/>
          <p:nvPr/>
        </p:nvSpPr>
        <p:spPr>
          <a:xfrm>
            <a:off x="5599321" y="5496471"/>
            <a:ext cx="2391785" cy="1855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000" dirty="0"/>
              <a:t>アデノバイタル アイラッシュセラム</a:t>
            </a:r>
            <a:endParaRPr lang="ja-JP" altLang="en-US" sz="1000" dirty="0"/>
          </a:p>
        </p:txBody>
      </p:sp>
      <p:pic>
        <p:nvPicPr>
          <p:cNvPr id="4098" name="Picture 2" descr="\\archive02\関連会社\コスメネクスト\002_営業部\009_ベスコスPOP\2016年ベスコス\商品画像\１０割\category\済_special_skincare\済_eyelash-serum\1_アデノバイタル アイラッシュセラム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8183" y="4736177"/>
            <a:ext cx="260161" cy="1371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41083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56</Words>
  <Application>Microsoft Office PowerPoint</Application>
  <PresentationFormat>画面に合わせる (4:3)</PresentationFormat>
  <Paragraphs>13</Paragraphs>
  <Slides>4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5" baseType="lpstr"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山口 由香利</dc:creator>
  <cp:lastModifiedBy>山口 由香利</cp:lastModifiedBy>
  <cp:revision>4</cp:revision>
  <dcterms:created xsi:type="dcterms:W3CDTF">2016-11-29T07:53:28Z</dcterms:created>
  <dcterms:modified xsi:type="dcterms:W3CDTF">2016-11-29T08:53:18Z</dcterms:modified>
</cp:coreProperties>
</file>