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B3041-684F-486E-B68B-8BA4C70D2294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09964-8127-4FD0-8B6C-01C5534CB0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28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9964-8127-4FD0-8B6C-01C5534CB0B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30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1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21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79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05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879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72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04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42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86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53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1EB56-76DD-4427-97D3-2FCD7A356633}" type="datetimeFigureOut">
              <a:rPr kumimoji="1" lang="ja-JP" altLang="en-US" smtClean="0"/>
              <a:t>2016/6/22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F9E84-2831-4787-92F0-3723927ED2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42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5930"/>
            <a:ext cx="3381375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6405"/>
            <a:ext cx="337185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円/楕円 3"/>
          <p:cNvSpPr/>
          <p:nvPr/>
        </p:nvSpPr>
        <p:spPr>
          <a:xfrm>
            <a:off x="2843808" y="3717032"/>
            <a:ext cx="77956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35896" y="3484165"/>
            <a:ext cx="1008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黄色い線が伸びてしまっているのを発見しました・・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修正いただけますか？</a:t>
            </a:r>
            <a:endParaRPr kumimoji="1" lang="ja-JP" altLang="en-US" sz="12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025383" y="3280798"/>
            <a:ext cx="10081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他のページが上から１位～</a:t>
            </a:r>
            <a:r>
              <a:rPr kumimoji="1" lang="ja-JP" altLang="en-US" sz="1200" dirty="0" err="1" smtClean="0"/>
              <a:t>に</a:t>
            </a:r>
            <a:r>
              <a:rPr kumimoji="1" lang="ja-JP" altLang="en-US" sz="1200" dirty="0" smtClean="0"/>
              <a:t>なっているので統一したく。。リップグロスとチークを入れ替えていただけますか？</a:t>
            </a:r>
            <a:endParaRPr kumimoji="1" lang="en-US" altLang="ja-JP" sz="1200" dirty="0" smtClean="0"/>
          </a:p>
          <a:p>
            <a:endParaRPr kumimoji="1" lang="ja-JP" altLang="en-US" sz="1200" dirty="0"/>
          </a:p>
        </p:txBody>
      </p:sp>
      <p:sp>
        <p:nvSpPr>
          <p:cNvPr id="9" name="円/楕円 8"/>
          <p:cNvSpPr/>
          <p:nvPr/>
        </p:nvSpPr>
        <p:spPr>
          <a:xfrm>
            <a:off x="4720614" y="3028422"/>
            <a:ext cx="3091746" cy="14806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4741783" y="4628087"/>
            <a:ext cx="3091746" cy="14806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上下矢印 5"/>
          <p:cNvSpPr/>
          <p:nvPr/>
        </p:nvSpPr>
        <p:spPr>
          <a:xfrm>
            <a:off x="6012160" y="3933056"/>
            <a:ext cx="648072" cy="129614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241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</Words>
  <Application>Microsoft Office PowerPoint</Application>
  <PresentationFormat>画面に合わせる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山口 由香利</dc:creator>
  <cp:lastModifiedBy>山口 由香利</cp:lastModifiedBy>
  <cp:revision>1</cp:revision>
  <dcterms:created xsi:type="dcterms:W3CDTF">2016-06-22T06:05:58Z</dcterms:created>
  <dcterms:modified xsi:type="dcterms:W3CDTF">2016-06-22T06:10:54Z</dcterms:modified>
</cp:coreProperties>
</file>