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3133288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248828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2831964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119591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1031729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3743252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1592319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2783800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926123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45674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258B280-D4B9-4839-9FBB-70D48ECD7AAD}" type="datetimeFigureOut">
              <a:rPr kumimoji="1" lang="ja-JP" altLang="en-US" smtClean="0"/>
              <a:t>2016/6/17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2606458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8B280-D4B9-4839-9FBB-70D48ECD7AAD}" type="datetimeFigureOut">
              <a:rPr kumimoji="1" lang="ja-JP" altLang="en-US" smtClean="0"/>
              <a:t>2016/6/17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DDC41-4B26-436C-8947-72DF522D4DAA}" type="slidenum">
              <a:rPr kumimoji="1" lang="ja-JP" altLang="en-US" smtClean="0"/>
              <a:t>‹#›</a:t>
            </a:fld>
            <a:endParaRPr kumimoji="1" lang="ja-JP" altLang="en-US"/>
          </a:p>
        </p:txBody>
      </p:sp>
    </p:spTree>
    <p:extLst>
      <p:ext uri="{BB962C8B-B14F-4D97-AF65-F5344CB8AC3E}">
        <p14:creationId xmlns:p14="http://schemas.microsoft.com/office/powerpoint/2010/main" val="3459311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10.png"/><Relationship Id="rId5" Type="http://schemas.microsoft.com/office/2007/relationships/hdphoto" Target="../media/hdphoto1.wdp"/><Relationship Id="rId10" Type="http://schemas.microsoft.com/office/2007/relationships/hdphoto" Target="../media/hdphoto2.wdp"/><Relationship Id="rId4" Type="http://schemas.openxmlformats.org/officeDocument/2006/relationships/image" Target="../media/image6.jpeg"/><Relationship Id="rId9"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9031"/>
            <a:ext cx="3381375"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1" y="116632"/>
            <a:ext cx="3368939" cy="6003623"/>
          </a:xfrm>
          <a:prstGeom prst="rect">
            <a:avLst/>
          </a:prstGeom>
        </p:spPr>
      </p:pic>
      <p:sp>
        <p:nvSpPr>
          <p:cNvPr id="4" name="角丸四角形 3"/>
          <p:cNvSpPr/>
          <p:nvPr/>
        </p:nvSpPr>
        <p:spPr>
          <a:xfrm>
            <a:off x="-36512" y="5745655"/>
            <a:ext cx="3888432"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右矢印 5"/>
          <p:cNvSpPr/>
          <p:nvPr/>
        </p:nvSpPr>
        <p:spPr>
          <a:xfrm>
            <a:off x="4283968" y="5745655"/>
            <a:ext cx="79208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275856" y="6237312"/>
            <a:ext cx="3168352" cy="646331"/>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文言はこのままでよいので、文字色をプロモーションのページに合わせて、白フチの緑字にして下さい。文字も少し大きめでお願いします。</a:t>
            </a:r>
            <a:endParaRPr kumimoji="1" lang="ja-JP" altLang="en-US" sz="1200" dirty="0">
              <a:latin typeface="Meiryo UI" panose="020B0604030504040204" pitchFamily="50" charset="-128"/>
              <a:ea typeface="Meiryo UI" panose="020B0604030504040204" pitchFamily="50" charset="-128"/>
            </a:endParaRPr>
          </a:p>
        </p:txBody>
      </p:sp>
      <p:sp>
        <p:nvSpPr>
          <p:cNvPr id="9" name="角丸四角形 8"/>
          <p:cNvSpPr/>
          <p:nvPr/>
        </p:nvSpPr>
        <p:spPr>
          <a:xfrm>
            <a:off x="323528" y="836712"/>
            <a:ext cx="2520280"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p:cNvSpPr txBox="1"/>
          <p:nvPr/>
        </p:nvSpPr>
        <p:spPr>
          <a:xfrm>
            <a:off x="3707904" y="879103"/>
            <a:ext cx="1584176" cy="461665"/>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気持ち少し太めでおねがいします。</a:t>
            </a:r>
            <a:endParaRPr kumimoji="1" lang="ja-JP" altLang="en-US" sz="1200" dirty="0">
              <a:latin typeface="Meiryo UI" panose="020B0604030504040204" pitchFamily="50" charset="-128"/>
              <a:ea typeface="Meiryo UI" panose="020B0604030504040204" pitchFamily="50" charset="-128"/>
            </a:endParaRPr>
          </a:p>
        </p:txBody>
      </p:sp>
      <p:sp>
        <p:nvSpPr>
          <p:cNvPr id="11" name="右矢印 10"/>
          <p:cNvSpPr/>
          <p:nvPr/>
        </p:nvSpPr>
        <p:spPr>
          <a:xfrm>
            <a:off x="2912815" y="836712"/>
            <a:ext cx="79208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92404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3381375"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598"/>
          <a:stretch/>
        </p:blipFill>
        <p:spPr bwMode="auto">
          <a:xfrm>
            <a:off x="5004048" y="475751"/>
            <a:ext cx="3381375" cy="2780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1772816"/>
            <a:ext cx="1437250"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3639" y="1855199"/>
            <a:ext cx="1474785" cy="1213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直線コネクタ 2"/>
          <p:cNvCxnSpPr/>
          <p:nvPr/>
        </p:nvCxnSpPr>
        <p:spPr>
          <a:xfrm>
            <a:off x="7020272" y="2451331"/>
            <a:ext cx="432048"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7020272" y="2603731"/>
            <a:ext cx="1365151" cy="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4" name="右矢印 13"/>
          <p:cNvSpPr/>
          <p:nvPr/>
        </p:nvSpPr>
        <p:spPr>
          <a:xfrm>
            <a:off x="4067944" y="2199303"/>
            <a:ext cx="79208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968404" y="3472284"/>
            <a:ext cx="4636043" cy="1015663"/>
          </a:xfrm>
          <a:prstGeom prst="rect">
            <a:avLst/>
          </a:prstGeom>
          <a:noFill/>
        </p:spPr>
        <p:txBody>
          <a:bodyPr wrap="square" rtlCol="0">
            <a:spAutoFit/>
          </a:bodyPr>
          <a:lstStyle/>
          <a:p>
            <a:r>
              <a:rPr lang="ja-JP" altLang="en-US" sz="1200" dirty="0" smtClean="0">
                <a:latin typeface="Meiryo UI" panose="020B0604030504040204" pitchFamily="50" charset="-128"/>
                <a:ea typeface="Meiryo UI" panose="020B0604030504040204" pitchFamily="50" charset="-128"/>
              </a:rPr>
              <a:t>今回は商品画像を左に、一番右側を受賞名、受賞順位と商品名に</a:t>
            </a:r>
            <a:endParaRPr lang="en-US" altLang="ja-JP" sz="1200" dirty="0" smtClean="0">
              <a:latin typeface="Meiryo UI" panose="020B0604030504040204" pitchFamily="50" charset="-128"/>
              <a:ea typeface="Meiryo UI" panose="020B0604030504040204" pitchFamily="50" charset="-128"/>
            </a:endParaRPr>
          </a:p>
          <a:p>
            <a:r>
              <a:rPr kumimoji="1" lang="ja-JP" altLang="en-US" sz="1200" dirty="0">
                <a:latin typeface="Meiryo UI" panose="020B0604030504040204" pitchFamily="50" charset="-128"/>
                <a:ea typeface="Meiryo UI" panose="020B0604030504040204" pitchFamily="50" charset="-128"/>
              </a:rPr>
              <a:t>していただけます</a:t>
            </a:r>
            <a:r>
              <a:rPr kumimoji="1" lang="ja-JP" altLang="en-US" sz="1200" dirty="0" smtClean="0">
                <a:latin typeface="Meiryo UI" panose="020B0604030504040204" pitchFamily="50" charset="-128"/>
                <a:ea typeface="Meiryo UI" panose="020B0604030504040204" pitchFamily="50" charset="-128"/>
              </a:rPr>
              <a:t>か？また、ブランド名、商品名は目立つように黄色い</a:t>
            </a:r>
            <a:endParaRPr kumimoji="1"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線を後ろに引いていただけますと（マーカー？）幸いです。</a:t>
            </a:r>
            <a:endParaRPr lang="en-US" altLang="ja-JP" sz="1200" dirty="0" smtClean="0">
              <a:latin typeface="Meiryo UI" panose="020B0604030504040204" pitchFamily="50" charset="-128"/>
              <a:ea typeface="Meiryo UI" panose="020B0604030504040204" pitchFamily="50" charset="-128"/>
            </a:endParaRPr>
          </a:p>
          <a:p>
            <a:r>
              <a:rPr kumimoji="1" lang="ja-JP" altLang="en-US" sz="1200" dirty="0" smtClean="0">
                <a:latin typeface="Meiryo UI" panose="020B0604030504040204" pitchFamily="50" charset="-128"/>
                <a:ea typeface="Meiryo UI" panose="020B0604030504040204" pitchFamily="50" charset="-128"/>
              </a:rPr>
              <a:t>受賞ロゴと後ろに引いていただいているゲッケイジュ？はかぶってもかまいません。</a:t>
            </a:r>
            <a:endParaRPr kumimoji="1" lang="ja-JP" altLang="en-US"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87535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3564" y="620688"/>
            <a:ext cx="3362325"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図 5"/>
          <p:cNvPicPr>
            <a:picLocks noChangeAspect="1"/>
          </p:cNvPicPr>
          <p:nvPr/>
        </p:nvPicPr>
        <p:blipFill rotWithShape="1">
          <a:blip r:embed="rId3">
            <a:extLst>
              <a:ext uri="{28A0092B-C50C-407E-A947-70E740481C1C}">
                <a14:useLocalDpi xmlns:a14="http://schemas.microsoft.com/office/drawing/2010/main" val="0"/>
              </a:ext>
            </a:extLst>
          </a:blip>
          <a:srcRect t="95673"/>
          <a:stretch/>
        </p:blipFill>
        <p:spPr>
          <a:xfrm>
            <a:off x="251520" y="6327631"/>
            <a:ext cx="3368939" cy="259782"/>
          </a:xfrm>
          <a:prstGeom prst="rect">
            <a:avLst/>
          </a:prstGeom>
        </p:spPr>
      </p:pic>
      <p:sp>
        <p:nvSpPr>
          <p:cNvPr id="7" name="右矢印 6"/>
          <p:cNvSpPr/>
          <p:nvPr/>
        </p:nvSpPr>
        <p:spPr>
          <a:xfrm>
            <a:off x="3702523" y="6205494"/>
            <a:ext cx="792088" cy="5040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4578184" y="6249711"/>
            <a:ext cx="3888432"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75" name="Picture 3" descr="C:\Users\yamaguchiy\Desktop\334286.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b="21982"/>
          <a:stretch/>
        </p:blipFill>
        <p:spPr bwMode="auto">
          <a:xfrm>
            <a:off x="126100" y="342192"/>
            <a:ext cx="4388905" cy="19268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b="90129"/>
          <a:stretch/>
        </p:blipFill>
        <p:spPr bwMode="auto">
          <a:xfrm>
            <a:off x="4629030" y="620689"/>
            <a:ext cx="3346860" cy="585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8024" y="1484784"/>
            <a:ext cx="302433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032" y="1279047"/>
            <a:ext cx="2880320" cy="565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8024" y="1988840"/>
            <a:ext cx="302433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2337" y="2484035"/>
            <a:ext cx="302433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descr="C:\Users\yamaguchiy\Desktop\334286.jpg"/>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rcRect l="5731" t="39009" r="15638" b="21982"/>
          <a:stretch/>
        </p:blipFill>
        <p:spPr bwMode="auto">
          <a:xfrm>
            <a:off x="4773046" y="1912351"/>
            <a:ext cx="3111322" cy="86857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4692" y="2356123"/>
            <a:ext cx="2882593" cy="3741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テキスト ボックス 16"/>
          <p:cNvSpPr txBox="1"/>
          <p:nvPr/>
        </p:nvSpPr>
        <p:spPr>
          <a:xfrm>
            <a:off x="7975890" y="1397235"/>
            <a:ext cx="1584176" cy="2677656"/>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空白が寂しくなってしまうので、リボンは商品紹介ページと同様、ピンクの帯にのせて、左図のように上半期新作ベストコスメを少し目立たせていただけますでしょうか？文字の色はおつくりいただいた、「上半期新作」は紺</a:t>
            </a:r>
            <a:endParaRPr kumimoji="1"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ベストコスメは水色にしていただき、白フチと影をつけて立体感をつけたいです。</a:t>
            </a:r>
            <a:endParaRPr kumimoji="1" lang="ja-JP" altLang="en-US" sz="1200" dirty="0">
              <a:latin typeface="Meiryo UI" panose="020B0604030504040204" pitchFamily="50" charset="-128"/>
              <a:ea typeface="Meiryo UI" panose="020B0604030504040204" pitchFamily="50" charset="-128"/>
            </a:endParaRPr>
          </a:p>
        </p:txBody>
      </p:sp>
      <p:sp>
        <p:nvSpPr>
          <p:cNvPr id="18" name="右矢印 17"/>
          <p:cNvSpPr/>
          <p:nvPr/>
        </p:nvSpPr>
        <p:spPr>
          <a:xfrm>
            <a:off x="4067944" y="1726906"/>
            <a:ext cx="792088" cy="11986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8753596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172</Words>
  <Application>Microsoft Office PowerPoint</Application>
  <PresentationFormat>画面に合わせる (4:3)</PresentationFormat>
  <Paragraphs>8</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山口 由香利</dc:creator>
  <cp:lastModifiedBy>山口 由香利</cp:lastModifiedBy>
  <cp:revision>3</cp:revision>
  <dcterms:created xsi:type="dcterms:W3CDTF">2016-06-17T06:57:08Z</dcterms:created>
  <dcterms:modified xsi:type="dcterms:W3CDTF">2016-06-17T07:24:10Z</dcterms:modified>
</cp:coreProperties>
</file>